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9" r:id="rId2"/>
    <p:sldId id="261" r:id="rId3"/>
    <p:sldId id="276" r:id="rId4"/>
    <p:sldId id="271" r:id="rId5"/>
    <p:sldId id="272" r:id="rId6"/>
    <p:sldId id="273" r:id="rId7"/>
    <p:sldId id="274" r:id="rId8"/>
    <p:sldId id="27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BD"/>
    <a:srgbClr val="0076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280" autoAdjust="0"/>
  </p:normalViewPr>
  <p:slideViewPr>
    <p:cSldViewPr snapToGrid="0" snapToObjects="1">
      <p:cViewPr>
        <p:scale>
          <a:sx n="81" d="100"/>
          <a:sy n="81" d="100"/>
        </p:scale>
        <p:origin x="-106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3C4711-0829-4542-82E6-4CF3389B38DE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84483F1-A786-4BAD-834B-4A77CBE6B58E}">
      <dgm:prSet phldrT="[Texto]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CR" dirty="0">
              <a:latin typeface="Verdana"/>
            </a:rPr>
            <a:t>La Rendición de cuentas es tener claros los parámetros sencillos, que deben ser de fácil comprensión para el público en general.</a:t>
          </a:r>
          <a:endParaRPr lang="es-ES" dirty="0"/>
        </a:p>
      </dgm:t>
    </dgm:pt>
    <dgm:pt modelId="{E664F005-E8B0-4580-8107-B7239800A08D}" type="parTrans" cxnId="{D38486F4-753C-459C-8B11-BFA1C7B89E5F}">
      <dgm:prSet/>
      <dgm:spPr/>
      <dgm:t>
        <a:bodyPr/>
        <a:lstStyle/>
        <a:p>
          <a:endParaRPr lang="es-ES"/>
        </a:p>
      </dgm:t>
    </dgm:pt>
    <dgm:pt modelId="{0A8AA537-B68C-40A6-BF71-A6AF9E6A0BC9}" type="sibTrans" cxnId="{D38486F4-753C-459C-8B11-BFA1C7B89E5F}">
      <dgm:prSet/>
      <dgm:spPr/>
      <dgm:t>
        <a:bodyPr/>
        <a:lstStyle/>
        <a:p>
          <a:endParaRPr lang="es-ES"/>
        </a:p>
      </dgm:t>
    </dgm:pt>
    <dgm:pt modelId="{71179D7E-0FAF-4A56-A74F-2F5397EB474F}">
      <dgm:prSet phldrT="[Texto]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R" dirty="0">
              <a:latin typeface="Verdana"/>
            </a:rPr>
            <a:t>La Cámara de la Construcción esta iniciando la elaboración de un índice de gestión en la infraestructura.</a:t>
          </a:r>
          <a:endParaRPr lang="es-ES" dirty="0"/>
        </a:p>
      </dgm:t>
    </dgm:pt>
    <dgm:pt modelId="{B4FF5C6E-563A-408D-BA3D-3CC5AE00E00E}" type="parTrans" cxnId="{DB9E2BFD-BFBF-4081-AA39-20E60170D0D3}">
      <dgm:prSet/>
      <dgm:spPr/>
      <dgm:t>
        <a:bodyPr/>
        <a:lstStyle/>
        <a:p>
          <a:endParaRPr lang="es-ES"/>
        </a:p>
      </dgm:t>
    </dgm:pt>
    <dgm:pt modelId="{1FEE2296-C2A3-47B7-89B1-FF6895594FE9}" type="sibTrans" cxnId="{DB9E2BFD-BFBF-4081-AA39-20E60170D0D3}">
      <dgm:prSet/>
      <dgm:spPr/>
      <dgm:t>
        <a:bodyPr/>
        <a:lstStyle/>
        <a:p>
          <a:endParaRPr lang="es-ES"/>
        </a:p>
      </dgm:t>
    </dgm:pt>
    <dgm:pt modelId="{23EF7B8B-F4AF-45C8-A3C1-539DE17BB9E1}">
      <dgm:prSet phldrT="[Tex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CR" dirty="0">
              <a:latin typeface="Verdana"/>
            </a:rPr>
            <a:t>Este índice  tiene como objetivo evaluar el ciclo del proyectos, por lo tanto,  abarca desde las fases tempranas (estudios preliminares), la ejecución,  entrega final y en algunos casos hasta la operación.</a:t>
          </a:r>
          <a:endParaRPr lang="es-ES" dirty="0"/>
        </a:p>
      </dgm:t>
    </dgm:pt>
    <dgm:pt modelId="{75389608-747F-4E43-B8A3-85B8358C03FB}" type="parTrans" cxnId="{83E364A1-9F52-449C-B581-F6C6525971FA}">
      <dgm:prSet/>
      <dgm:spPr/>
      <dgm:t>
        <a:bodyPr/>
        <a:lstStyle/>
        <a:p>
          <a:endParaRPr lang="es-ES"/>
        </a:p>
      </dgm:t>
    </dgm:pt>
    <dgm:pt modelId="{36516A92-4CEE-44F5-BA9E-FEC0B0DABB7A}" type="sibTrans" cxnId="{83E364A1-9F52-449C-B581-F6C6525971FA}">
      <dgm:prSet/>
      <dgm:spPr/>
      <dgm:t>
        <a:bodyPr/>
        <a:lstStyle/>
        <a:p>
          <a:endParaRPr lang="es-ES"/>
        </a:p>
      </dgm:t>
    </dgm:pt>
    <dgm:pt modelId="{80F617FE-6C79-4AB1-A5F7-C5E7E30CCB57}" type="pres">
      <dgm:prSet presAssocID="{743C4711-0829-4542-82E6-4CF3389B38D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EA2C90DE-846F-4A29-9932-8518F649FFB4}" type="pres">
      <dgm:prSet presAssocID="{484483F1-A786-4BAD-834B-4A77CBE6B58E}" presName="node" presStyleLbl="node1" presStyleIdx="0" presStyleCnt="3" custScaleX="353713" custScaleY="71191" custLinFactNeighborX="-18487" custLinFactNeighborY="-241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850B4F2-7672-4D0D-9C1E-550471E4B9CE}" type="pres">
      <dgm:prSet presAssocID="{0A8AA537-B68C-40A6-BF71-A6AF9E6A0BC9}" presName="sibTrans" presStyleCnt="0"/>
      <dgm:spPr/>
    </dgm:pt>
    <dgm:pt modelId="{362C089E-EE21-4132-9560-01A2DFF0F97B}" type="pres">
      <dgm:prSet presAssocID="{71179D7E-0FAF-4A56-A74F-2F5397EB474F}" presName="node" presStyleLbl="node1" presStyleIdx="1" presStyleCnt="3" custScaleX="336489" custLinFactNeighborX="-12289" custLinFactNeighborY="-291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1DCC909-75C3-40BF-AF5B-D520446441E5}" type="pres">
      <dgm:prSet presAssocID="{1FEE2296-C2A3-47B7-89B1-FF6895594FE9}" presName="sibTrans" presStyleCnt="0"/>
      <dgm:spPr/>
    </dgm:pt>
    <dgm:pt modelId="{EFE8230E-8110-42E9-B55E-6A450F64DC8B}" type="pres">
      <dgm:prSet presAssocID="{23EF7B8B-F4AF-45C8-A3C1-539DE17BB9E1}" presName="node" presStyleLbl="node1" presStyleIdx="2" presStyleCnt="3" custScaleX="347347" custLinFactNeighborX="-3183" custLinFactNeighborY="241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1D2005DF-8D2C-402A-BA01-2038C398E390}" type="presOf" srcId="{743C4711-0829-4542-82E6-4CF3389B38DE}" destId="{80F617FE-6C79-4AB1-A5F7-C5E7E30CCB57}" srcOrd="0" destOrd="0" presId="urn:microsoft.com/office/officeart/2005/8/layout/default"/>
    <dgm:cxn modelId="{DB9E2BFD-BFBF-4081-AA39-20E60170D0D3}" srcId="{743C4711-0829-4542-82E6-4CF3389B38DE}" destId="{71179D7E-0FAF-4A56-A74F-2F5397EB474F}" srcOrd="1" destOrd="0" parTransId="{B4FF5C6E-563A-408D-BA3D-3CC5AE00E00E}" sibTransId="{1FEE2296-C2A3-47B7-89B1-FF6895594FE9}"/>
    <dgm:cxn modelId="{72F82D26-62FD-4A6C-9C61-B7A158D9FCF4}" type="presOf" srcId="{23EF7B8B-F4AF-45C8-A3C1-539DE17BB9E1}" destId="{EFE8230E-8110-42E9-B55E-6A450F64DC8B}" srcOrd="0" destOrd="0" presId="urn:microsoft.com/office/officeart/2005/8/layout/default"/>
    <dgm:cxn modelId="{D38486F4-753C-459C-8B11-BFA1C7B89E5F}" srcId="{743C4711-0829-4542-82E6-4CF3389B38DE}" destId="{484483F1-A786-4BAD-834B-4A77CBE6B58E}" srcOrd="0" destOrd="0" parTransId="{E664F005-E8B0-4580-8107-B7239800A08D}" sibTransId="{0A8AA537-B68C-40A6-BF71-A6AF9E6A0BC9}"/>
    <dgm:cxn modelId="{A7FDC981-2895-4EBC-8646-E15550BCDFAA}" type="presOf" srcId="{484483F1-A786-4BAD-834B-4A77CBE6B58E}" destId="{EA2C90DE-846F-4A29-9932-8518F649FFB4}" srcOrd="0" destOrd="0" presId="urn:microsoft.com/office/officeart/2005/8/layout/default"/>
    <dgm:cxn modelId="{2814D79C-413D-44EC-AEF3-E2D514FD3F65}" type="presOf" srcId="{71179D7E-0FAF-4A56-A74F-2F5397EB474F}" destId="{362C089E-EE21-4132-9560-01A2DFF0F97B}" srcOrd="0" destOrd="0" presId="urn:microsoft.com/office/officeart/2005/8/layout/default"/>
    <dgm:cxn modelId="{83E364A1-9F52-449C-B581-F6C6525971FA}" srcId="{743C4711-0829-4542-82E6-4CF3389B38DE}" destId="{23EF7B8B-F4AF-45C8-A3C1-539DE17BB9E1}" srcOrd="2" destOrd="0" parTransId="{75389608-747F-4E43-B8A3-85B8358C03FB}" sibTransId="{36516A92-4CEE-44F5-BA9E-FEC0B0DABB7A}"/>
    <dgm:cxn modelId="{5397C713-7A79-4720-AAB7-F736957CF334}" type="presParOf" srcId="{80F617FE-6C79-4AB1-A5F7-C5E7E30CCB57}" destId="{EA2C90DE-846F-4A29-9932-8518F649FFB4}" srcOrd="0" destOrd="0" presId="urn:microsoft.com/office/officeart/2005/8/layout/default"/>
    <dgm:cxn modelId="{B1FC6116-B7D4-4E56-808C-6242B1060BA6}" type="presParOf" srcId="{80F617FE-6C79-4AB1-A5F7-C5E7E30CCB57}" destId="{4850B4F2-7672-4D0D-9C1E-550471E4B9CE}" srcOrd="1" destOrd="0" presId="urn:microsoft.com/office/officeart/2005/8/layout/default"/>
    <dgm:cxn modelId="{ECD8335D-E97B-407B-A995-78763A82BB85}" type="presParOf" srcId="{80F617FE-6C79-4AB1-A5F7-C5E7E30CCB57}" destId="{362C089E-EE21-4132-9560-01A2DFF0F97B}" srcOrd="2" destOrd="0" presId="urn:microsoft.com/office/officeart/2005/8/layout/default"/>
    <dgm:cxn modelId="{DBF18497-30B0-4AAB-B39E-FAD4D7A23F5F}" type="presParOf" srcId="{80F617FE-6C79-4AB1-A5F7-C5E7E30CCB57}" destId="{11DCC909-75C3-40BF-AF5B-D520446441E5}" srcOrd="3" destOrd="0" presId="urn:microsoft.com/office/officeart/2005/8/layout/default"/>
    <dgm:cxn modelId="{2EA18A18-5851-43A9-8AF5-14A30E191D1E}" type="presParOf" srcId="{80F617FE-6C79-4AB1-A5F7-C5E7E30CCB57}" destId="{EFE8230E-8110-42E9-B55E-6A450F64DC8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2FBF98-A1F8-48D3-BE8B-B804976BFF8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E855929-82E9-4B82-B4B5-E6517377A18F}">
      <dgm:prSet phldrT="[Texto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endParaRPr lang="es-CR" sz="1400" dirty="0">
            <a:solidFill>
              <a:schemeClr val="bg1"/>
            </a:solidFill>
            <a:latin typeface="Verdana"/>
          </a:endParaRPr>
        </a:p>
        <a:p>
          <a:pPr algn="just">
            <a:buFont typeface="Arial" panose="020B0604020202020204" pitchFamily="34" charset="0"/>
            <a:buChar char="•"/>
          </a:pPr>
          <a:r>
            <a:rPr lang="es-CR" sz="1400" dirty="0">
              <a:solidFill>
                <a:schemeClr val="bg1"/>
              </a:solidFill>
              <a:latin typeface="Verdana"/>
            </a:rPr>
            <a:t>Información de fácil acceso permite transparentar procesos.</a:t>
          </a:r>
        </a:p>
        <a:p>
          <a:pPr algn="l">
            <a:buFont typeface="Arial" panose="020B0604020202020204" pitchFamily="34" charset="0"/>
            <a:buChar char="•"/>
          </a:pPr>
          <a:endParaRPr lang="es-ES" sz="1400" dirty="0"/>
        </a:p>
      </dgm:t>
    </dgm:pt>
    <dgm:pt modelId="{7B152A10-3821-41C5-9613-09FEB8F8F164}" type="parTrans" cxnId="{0CC79288-42C4-448A-9DB2-690DE259376A}">
      <dgm:prSet/>
      <dgm:spPr/>
      <dgm:t>
        <a:bodyPr/>
        <a:lstStyle/>
        <a:p>
          <a:endParaRPr lang="es-ES"/>
        </a:p>
      </dgm:t>
    </dgm:pt>
    <dgm:pt modelId="{22097B78-78DC-4468-A299-5E473901987D}" type="sibTrans" cxnId="{0CC79288-42C4-448A-9DB2-690DE259376A}">
      <dgm:prSet/>
      <dgm:spPr/>
      <dgm:t>
        <a:bodyPr/>
        <a:lstStyle/>
        <a:p>
          <a:endParaRPr lang="es-ES"/>
        </a:p>
      </dgm:t>
    </dgm:pt>
    <dgm:pt modelId="{CB4B4B28-DA0E-41F3-A0F0-372583C6FBAD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R" sz="1400" dirty="0">
              <a:solidFill>
                <a:schemeClr val="bg1"/>
              </a:solidFill>
              <a:latin typeface="Verdana"/>
            </a:rPr>
            <a:t>La información debe estar disponible para todos.</a:t>
          </a:r>
          <a:endParaRPr lang="es-ES" sz="1400" dirty="0"/>
        </a:p>
      </dgm:t>
    </dgm:pt>
    <dgm:pt modelId="{3621B6D2-E921-407E-A63E-0B05F505BA6A}" type="parTrans" cxnId="{E1252786-C4A0-408D-9120-6F0389444EB4}">
      <dgm:prSet/>
      <dgm:spPr/>
      <dgm:t>
        <a:bodyPr/>
        <a:lstStyle/>
        <a:p>
          <a:endParaRPr lang="es-ES"/>
        </a:p>
      </dgm:t>
    </dgm:pt>
    <dgm:pt modelId="{D629B120-A658-478E-9179-345673EE1759}" type="sibTrans" cxnId="{E1252786-C4A0-408D-9120-6F0389444EB4}">
      <dgm:prSet/>
      <dgm:spPr/>
      <dgm:t>
        <a:bodyPr/>
        <a:lstStyle/>
        <a:p>
          <a:endParaRPr lang="es-ES"/>
        </a:p>
      </dgm:t>
    </dgm:pt>
    <dgm:pt modelId="{BCF6722B-2C6C-464D-9C4B-9B5A19BFC0CA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R" sz="1400" dirty="0">
              <a:solidFill>
                <a:schemeClr val="bg1"/>
              </a:solidFill>
              <a:latin typeface="Verdana"/>
            </a:rPr>
            <a:t>Todo debe estar a un </a:t>
          </a:r>
          <a:r>
            <a:rPr lang="es-CR" sz="1400" dirty="0" err="1">
              <a:solidFill>
                <a:schemeClr val="bg1"/>
              </a:solidFill>
              <a:latin typeface="Verdana"/>
            </a:rPr>
            <a:t>click</a:t>
          </a:r>
          <a:r>
            <a:rPr lang="es-CR" sz="1400" dirty="0">
              <a:solidFill>
                <a:schemeClr val="bg1"/>
              </a:solidFill>
              <a:latin typeface="Verdana"/>
            </a:rPr>
            <a:t> de distancia, no a llamadas de teléfono, cartas membretadas, etc.</a:t>
          </a:r>
          <a:endParaRPr lang="es-ES" sz="1400" dirty="0">
            <a:solidFill>
              <a:schemeClr val="bg1"/>
            </a:solidFill>
          </a:endParaRPr>
        </a:p>
      </dgm:t>
    </dgm:pt>
    <dgm:pt modelId="{DBCBED88-3FB8-4972-B505-902326D17CA1}" type="parTrans" cxnId="{CBB81FFE-2AA3-4E3D-806C-0D25277E5CE0}">
      <dgm:prSet/>
      <dgm:spPr/>
      <dgm:t>
        <a:bodyPr/>
        <a:lstStyle/>
        <a:p>
          <a:endParaRPr lang="es-ES"/>
        </a:p>
      </dgm:t>
    </dgm:pt>
    <dgm:pt modelId="{557ABEE9-2523-42F8-BB22-5B0CC29CDB0E}" type="sibTrans" cxnId="{CBB81FFE-2AA3-4E3D-806C-0D25277E5CE0}">
      <dgm:prSet/>
      <dgm:spPr/>
      <dgm:t>
        <a:bodyPr/>
        <a:lstStyle/>
        <a:p>
          <a:endParaRPr lang="es-ES"/>
        </a:p>
      </dgm:t>
    </dgm:pt>
    <dgm:pt modelId="{2468EC90-DFCB-4A86-82A4-49437B438346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R" sz="1400" dirty="0">
              <a:solidFill>
                <a:schemeClr val="bg1"/>
              </a:solidFill>
              <a:latin typeface="Verdana"/>
            </a:rPr>
            <a:t>Los proyectos deben estar claros desde el inicio, para evitar que se requieran cambios posterior al inicio de obras.</a:t>
          </a:r>
          <a:endParaRPr lang="es-ES" sz="1400" dirty="0">
            <a:solidFill>
              <a:schemeClr val="bg1"/>
            </a:solidFill>
          </a:endParaRPr>
        </a:p>
      </dgm:t>
    </dgm:pt>
    <dgm:pt modelId="{73E266C1-683C-4C7C-8506-F64F2588B152}" type="parTrans" cxnId="{B59CAFC3-1909-4017-813D-1FF89E6BD7A2}">
      <dgm:prSet/>
      <dgm:spPr/>
      <dgm:t>
        <a:bodyPr/>
        <a:lstStyle/>
        <a:p>
          <a:endParaRPr lang="es-ES"/>
        </a:p>
      </dgm:t>
    </dgm:pt>
    <dgm:pt modelId="{B0A025D8-B442-4DEC-8A7F-F89866B09CA8}" type="sibTrans" cxnId="{B59CAFC3-1909-4017-813D-1FF89E6BD7A2}">
      <dgm:prSet/>
      <dgm:spPr/>
      <dgm:t>
        <a:bodyPr/>
        <a:lstStyle/>
        <a:p>
          <a:endParaRPr lang="es-ES"/>
        </a:p>
      </dgm:t>
    </dgm:pt>
    <dgm:pt modelId="{4762A9D6-675E-49D1-9397-73B74FD90C01}" type="pres">
      <dgm:prSet presAssocID="{842FBF98-A1F8-48D3-BE8B-B804976BFF8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CR"/>
        </a:p>
      </dgm:t>
    </dgm:pt>
    <dgm:pt modelId="{357FF82D-BABD-4764-831B-CFB24291B4A2}" type="pres">
      <dgm:prSet presAssocID="{842FBF98-A1F8-48D3-BE8B-B804976BFF86}" presName="Name1" presStyleCnt="0"/>
      <dgm:spPr/>
    </dgm:pt>
    <dgm:pt modelId="{9EE73E94-0EE5-4919-8ED2-12F4AD751E47}" type="pres">
      <dgm:prSet presAssocID="{842FBF98-A1F8-48D3-BE8B-B804976BFF86}" presName="cycle" presStyleCnt="0"/>
      <dgm:spPr/>
    </dgm:pt>
    <dgm:pt modelId="{B375BC0D-3A4C-4878-9547-1AA6E6ACD9F3}" type="pres">
      <dgm:prSet presAssocID="{842FBF98-A1F8-48D3-BE8B-B804976BFF86}" presName="srcNode" presStyleLbl="node1" presStyleIdx="0" presStyleCnt="4"/>
      <dgm:spPr/>
    </dgm:pt>
    <dgm:pt modelId="{1215B0B1-C809-41DA-BD64-4EABA73FB45D}" type="pres">
      <dgm:prSet presAssocID="{842FBF98-A1F8-48D3-BE8B-B804976BFF86}" presName="conn" presStyleLbl="parChTrans1D2" presStyleIdx="0" presStyleCnt="1"/>
      <dgm:spPr/>
      <dgm:t>
        <a:bodyPr/>
        <a:lstStyle/>
        <a:p>
          <a:endParaRPr lang="es-CR"/>
        </a:p>
      </dgm:t>
    </dgm:pt>
    <dgm:pt modelId="{4EFB43C3-3439-4936-AC13-0C1DF8ED5745}" type="pres">
      <dgm:prSet presAssocID="{842FBF98-A1F8-48D3-BE8B-B804976BFF86}" presName="extraNode" presStyleLbl="node1" presStyleIdx="0" presStyleCnt="4"/>
      <dgm:spPr/>
    </dgm:pt>
    <dgm:pt modelId="{8DCDF593-08A7-4C96-8119-0F579C3AB110}" type="pres">
      <dgm:prSet presAssocID="{842FBF98-A1F8-48D3-BE8B-B804976BFF86}" presName="dstNode" presStyleLbl="node1" presStyleIdx="0" presStyleCnt="4"/>
      <dgm:spPr/>
    </dgm:pt>
    <dgm:pt modelId="{DCA970CA-E77E-48AA-9BAA-001D2B947377}" type="pres">
      <dgm:prSet presAssocID="{FE855929-82E9-4B82-B4B5-E6517377A18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40168B5-C6A9-4CA4-8309-6C176977DFA2}" type="pres">
      <dgm:prSet presAssocID="{FE855929-82E9-4B82-B4B5-E6517377A18F}" presName="accent_1" presStyleCnt="0"/>
      <dgm:spPr/>
    </dgm:pt>
    <dgm:pt modelId="{AED35912-169E-41CF-BC61-C0456F628FFB}" type="pres">
      <dgm:prSet presAssocID="{FE855929-82E9-4B82-B4B5-E6517377A18F}" presName="accentRepeatNode" presStyleLbl="solidFgAcc1" presStyleIdx="0" presStyleCnt="4"/>
      <dgm:spPr/>
    </dgm:pt>
    <dgm:pt modelId="{C088705A-5EA4-4E94-B858-0F3DD24410D7}" type="pres">
      <dgm:prSet presAssocID="{CB4B4B28-DA0E-41F3-A0F0-372583C6FBAD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49AB251-2F2C-4205-89DC-84FAA3620E2B}" type="pres">
      <dgm:prSet presAssocID="{CB4B4B28-DA0E-41F3-A0F0-372583C6FBAD}" presName="accent_2" presStyleCnt="0"/>
      <dgm:spPr/>
    </dgm:pt>
    <dgm:pt modelId="{D8A89698-266C-429F-878D-D6030C92192F}" type="pres">
      <dgm:prSet presAssocID="{CB4B4B28-DA0E-41F3-A0F0-372583C6FBAD}" presName="accentRepeatNode" presStyleLbl="solidFgAcc1" presStyleIdx="1" presStyleCnt="4"/>
      <dgm:spPr/>
    </dgm:pt>
    <dgm:pt modelId="{CFAFC9AA-0860-428F-A836-7CC5ED48D0D5}" type="pres">
      <dgm:prSet presAssocID="{BCF6722B-2C6C-464D-9C4B-9B5A19BFC0CA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720FB48-7B23-4048-A788-EAAA328D6230}" type="pres">
      <dgm:prSet presAssocID="{BCF6722B-2C6C-464D-9C4B-9B5A19BFC0CA}" presName="accent_3" presStyleCnt="0"/>
      <dgm:spPr/>
    </dgm:pt>
    <dgm:pt modelId="{686F8BC3-1C7F-4685-BD46-C9D35393F094}" type="pres">
      <dgm:prSet presAssocID="{BCF6722B-2C6C-464D-9C4B-9B5A19BFC0CA}" presName="accentRepeatNode" presStyleLbl="solidFgAcc1" presStyleIdx="2" presStyleCnt="4"/>
      <dgm:spPr/>
    </dgm:pt>
    <dgm:pt modelId="{63FDA5D5-2AB1-41E2-8D3E-F01DD33FE061}" type="pres">
      <dgm:prSet presAssocID="{2468EC90-DFCB-4A86-82A4-49437B438346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3FED2B4-6E76-43C0-A123-CADE70BC78A4}" type="pres">
      <dgm:prSet presAssocID="{2468EC90-DFCB-4A86-82A4-49437B438346}" presName="accent_4" presStyleCnt="0"/>
      <dgm:spPr/>
    </dgm:pt>
    <dgm:pt modelId="{0DE8531A-FA44-49CA-A231-4D041A511026}" type="pres">
      <dgm:prSet presAssocID="{2468EC90-DFCB-4A86-82A4-49437B438346}" presName="accentRepeatNode" presStyleLbl="solidFgAcc1" presStyleIdx="3" presStyleCnt="4"/>
      <dgm:spPr/>
    </dgm:pt>
  </dgm:ptLst>
  <dgm:cxnLst>
    <dgm:cxn modelId="{9DAB0878-AD75-421B-ADDA-E7B1AC2C674E}" type="presOf" srcId="{CB4B4B28-DA0E-41F3-A0F0-372583C6FBAD}" destId="{C088705A-5EA4-4E94-B858-0F3DD24410D7}" srcOrd="0" destOrd="0" presId="urn:microsoft.com/office/officeart/2008/layout/VerticalCurvedList"/>
    <dgm:cxn modelId="{B59CAFC3-1909-4017-813D-1FF89E6BD7A2}" srcId="{842FBF98-A1F8-48D3-BE8B-B804976BFF86}" destId="{2468EC90-DFCB-4A86-82A4-49437B438346}" srcOrd="3" destOrd="0" parTransId="{73E266C1-683C-4C7C-8506-F64F2588B152}" sibTransId="{B0A025D8-B442-4DEC-8A7F-F89866B09CA8}"/>
    <dgm:cxn modelId="{0DD128E7-116A-428E-BC13-2474421DCF94}" type="presOf" srcId="{FE855929-82E9-4B82-B4B5-E6517377A18F}" destId="{DCA970CA-E77E-48AA-9BAA-001D2B947377}" srcOrd="0" destOrd="0" presId="urn:microsoft.com/office/officeart/2008/layout/VerticalCurvedList"/>
    <dgm:cxn modelId="{0CC79288-42C4-448A-9DB2-690DE259376A}" srcId="{842FBF98-A1F8-48D3-BE8B-B804976BFF86}" destId="{FE855929-82E9-4B82-B4B5-E6517377A18F}" srcOrd="0" destOrd="0" parTransId="{7B152A10-3821-41C5-9613-09FEB8F8F164}" sibTransId="{22097B78-78DC-4468-A299-5E473901987D}"/>
    <dgm:cxn modelId="{F0005869-F7F9-479E-ABCB-0CB7D90E3591}" type="presOf" srcId="{2468EC90-DFCB-4A86-82A4-49437B438346}" destId="{63FDA5D5-2AB1-41E2-8D3E-F01DD33FE061}" srcOrd="0" destOrd="0" presId="urn:microsoft.com/office/officeart/2008/layout/VerticalCurvedList"/>
    <dgm:cxn modelId="{8B41F9DC-4372-4C40-9ED7-D5D9CF069B46}" type="presOf" srcId="{22097B78-78DC-4468-A299-5E473901987D}" destId="{1215B0B1-C809-41DA-BD64-4EABA73FB45D}" srcOrd="0" destOrd="0" presId="urn:microsoft.com/office/officeart/2008/layout/VerticalCurvedList"/>
    <dgm:cxn modelId="{6BC331A3-2128-44B4-BB70-A6503CDE96DF}" type="presOf" srcId="{BCF6722B-2C6C-464D-9C4B-9B5A19BFC0CA}" destId="{CFAFC9AA-0860-428F-A836-7CC5ED48D0D5}" srcOrd="0" destOrd="0" presId="urn:microsoft.com/office/officeart/2008/layout/VerticalCurvedList"/>
    <dgm:cxn modelId="{CBB81FFE-2AA3-4E3D-806C-0D25277E5CE0}" srcId="{842FBF98-A1F8-48D3-BE8B-B804976BFF86}" destId="{BCF6722B-2C6C-464D-9C4B-9B5A19BFC0CA}" srcOrd="2" destOrd="0" parTransId="{DBCBED88-3FB8-4972-B505-902326D17CA1}" sibTransId="{557ABEE9-2523-42F8-BB22-5B0CC29CDB0E}"/>
    <dgm:cxn modelId="{8F15D410-3FE1-487F-8192-4535FD9B259D}" type="presOf" srcId="{842FBF98-A1F8-48D3-BE8B-B804976BFF86}" destId="{4762A9D6-675E-49D1-9397-73B74FD90C01}" srcOrd="0" destOrd="0" presId="urn:microsoft.com/office/officeart/2008/layout/VerticalCurvedList"/>
    <dgm:cxn modelId="{E1252786-C4A0-408D-9120-6F0389444EB4}" srcId="{842FBF98-A1F8-48D3-BE8B-B804976BFF86}" destId="{CB4B4B28-DA0E-41F3-A0F0-372583C6FBAD}" srcOrd="1" destOrd="0" parTransId="{3621B6D2-E921-407E-A63E-0B05F505BA6A}" sibTransId="{D629B120-A658-478E-9179-345673EE1759}"/>
    <dgm:cxn modelId="{33A1774C-2CEB-42C8-9299-C3A5A111A147}" type="presParOf" srcId="{4762A9D6-675E-49D1-9397-73B74FD90C01}" destId="{357FF82D-BABD-4764-831B-CFB24291B4A2}" srcOrd="0" destOrd="0" presId="urn:microsoft.com/office/officeart/2008/layout/VerticalCurvedList"/>
    <dgm:cxn modelId="{07384B0C-839C-48E7-9CAF-00293297F19D}" type="presParOf" srcId="{357FF82D-BABD-4764-831B-CFB24291B4A2}" destId="{9EE73E94-0EE5-4919-8ED2-12F4AD751E47}" srcOrd="0" destOrd="0" presId="urn:microsoft.com/office/officeart/2008/layout/VerticalCurvedList"/>
    <dgm:cxn modelId="{4A462250-9796-4214-AAE3-6EA10E4FE189}" type="presParOf" srcId="{9EE73E94-0EE5-4919-8ED2-12F4AD751E47}" destId="{B375BC0D-3A4C-4878-9547-1AA6E6ACD9F3}" srcOrd="0" destOrd="0" presId="urn:microsoft.com/office/officeart/2008/layout/VerticalCurvedList"/>
    <dgm:cxn modelId="{D76447BA-AF79-4AF6-8D83-08F6E3F00882}" type="presParOf" srcId="{9EE73E94-0EE5-4919-8ED2-12F4AD751E47}" destId="{1215B0B1-C809-41DA-BD64-4EABA73FB45D}" srcOrd="1" destOrd="0" presId="urn:microsoft.com/office/officeart/2008/layout/VerticalCurvedList"/>
    <dgm:cxn modelId="{17E7258F-6990-493C-8745-0F2AA79FEDB7}" type="presParOf" srcId="{9EE73E94-0EE5-4919-8ED2-12F4AD751E47}" destId="{4EFB43C3-3439-4936-AC13-0C1DF8ED5745}" srcOrd="2" destOrd="0" presId="urn:microsoft.com/office/officeart/2008/layout/VerticalCurvedList"/>
    <dgm:cxn modelId="{F56C5647-BC64-46A0-960B-B2D6FC2DB1CE}" type="presParOf" srcId="{9EE73E94-0EE5-4919-8ED2-12F4AD751E47}" destId="{8DCDF593-08A7-4C96-8119-0F579C3AB110}" srcOrd="3" destOrd="0" presId="urn:microsoft.com/office/officeart/2008/layout/VerticalCurvedList"/>
    <dgm:cxn modelId="{851ED86D-F1D5-401D-9FF7-DBFD9DD1A723}" type="presParOf" srcId="{357FF82D-BABD-4764-831B-CFB24291B4A2}" destId="{DCA970CA-E77E-48AA-9BAA-001D2B947377}" srcOrd="1" destOrd="0" presId="urn:microsoft.com/office/officeart/2008/layout/VerticalCurvedList"/>
    <dgm:cxn modelId="{9E417FC0-537D-4772-8C6A-1DD371CB646D}" type="presParOf" srcId="{357FF82D-BABD-4764-831B-CFB24291B4A2}" destId="{E40168B5-C6A9-4CA4-8309-6C176977DFA2}" srcOrd="2" destOrd="0" presId="urn:microsoft.com/office/officeart/2008/layout/VerticalCurvedList"/>
    <dgm:cxn modelId="{44A3A5A4-3BBF-443E-80D4-4F6584C21B86}" type="presParOf" srcId="{E40168B5-C6A9-4CA4-8309-6C176977DFA2}" destId="{AED35912-169E-41CF-BC61-C0456F628FFB}" srcOrd="0" destOrd="0" presId="urn:microsoft.com/office/officeart/2008/layout/VerticalCurvedList"/>
    <dgm:cxn modelId="{F46BBB81-6CDA-4296-A48A-6FE3FBC77236}" type="presParOf" srcId="{357FF82D-BABD-4764-831B-CFB24291B4A2}" destId="{C088705A-5EA4-4E94-B858-0F3DD24410D7}" srcOrd="3" destOrd="0" presId="urn:microsoft.com/office/officeart/2008/layout/VerticalCurvedList"/>
    <dgm:cxn modelId="{A9026C2D-7DC6-41EF-BDF0-F8CA7194CD9C}" type="presParOf" srcId="{357FF82D-BABD-4764-831B-CFB24291B4A2}" destId="{C49AB251-2F2C-4205-89DC-84FAA3620E2B}" srcOrd="4" destOrd="0" presId="urn:microsoft.com/office/officeart/2008/layout/VerticalCurvedList"/>
    <dgm:cxn modelId="{003701E8-BF8D-42EC-8836-034AA97D5FA3}" type="presParOf" srcId="{C49AB251-2F2C-4205-89DC-84FAA3620E2B}" destId="{D8A89698-266C-429F-878D-D6030C92192F}" srcOrd="0" destOrd="0" presId="urn:microsoft.com/office/officeart/2008/layout/VerticalCurvedList"/>
    <dgm:cxn modelId="{B21A2C88-E885-4AA3-AE0E-74A267FC168F}" type="presParOf" srcId="{357FF82D-BABD-4764-831B-CFB24291B4A2}" destId="{CFAFC9AA-0860-428F-A836-7CC5ED48D0D5}" srcOrd="5" destOrd="0" presId="urn:microsoft.com/office/officeart/2008/layout/VerticalCurvedList"/>
    <dgm:cxn modelId="{BE943A1C-4507-406E-B023-C2AC9F9E2CE9}" type="presParOf" srcId="{357FF82D-BABD-4764-831B-CFB24291B4A2}" destId="{6720FB48-7B23-4048-A788-EAAA328D6230}" srcOrd="6" destOrd="0" presId="urn:microsoft.com/office/officeart/2008/layout/VerticalCurvedList"/>
    <dgm:cxn modelId="{E55A24F7-4E5A-4448-A1C7-8F76D1F7BAED}" type="presParOf" srcId="{6720FB48-7B23-4048-A788-EAAA328D6230}" destId="{686F8BC3-1C7F-4685-BD46-C9D35393F094}" srcOrd="0" destOrd="0" presId="urn:microsoft.com/office/officeart/2008/layout/VerticalCurvedList"/>
    <dgm:cxn modelId="{3936EEA7-33A8-439B-862A-3D8EB838F769}" type="presParOf" srcId="{357FF82D-BABD-4764-831B-CFB24291B4A2}" destId="{63FDA5D5-2AB1-41E2-8D3E-F01DD33FE061}" srcOrd="7" destOrd="0" presId="urn:microsoft.com/office/officeart/2008/layout/VerticalCurvedList"/>
    <dgm:cxn modelId="{5DD5E94A-267F-4839-B809-EAE6196424EE}" type="presParOf" srcId="{357FF82D-BABD-4764-831B-CFB24291B4A2}" destId="{43FED2B4-6E76-43C0-A123-CADE70BC78A4}" srcOrd="8" destOrd="0" presId="urn:microsoft.com/office/officeart/2008/layout/VerticalCurvedList"/>
    <dgm:cxn modelId="{EACBA9AB-4415-4F5D-A3D3-2CD76599424A}" type="presParOf" srcId="{43FED2B4-6E76-43C0-A123-CADE70BC78A4}" destId="{0DE8531A-FA44-49CA-A231-4D041A51102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27C4A7-2D57-416B-8B76-85FEA89F4F6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89AEFA57-A28B-45F3-BB21-8DE1457FBBCE}">
      <dgm:prSet phldrT="[Texto]" custT="1"/>
      <dgm:spPr/>
      <dgm:t>
        <a:bodyPr/>
        <a:lstStyle/>
        <a:p>
          <a:r>
            <a:rPr lang="es-CR" sz="2800" dirty="0"/>
            <a:t>Simplificación de requisitos a nivel de contratación. </a:t>
          </a:r>
        </a:p>
      </dgm:t>
    </dgm:pt>
    <dgm:pt modelId="{E60665FE-2DFB-410C-AC21-B8081AC8ABD7}" type="parTrans" cxnId="{294FC812-085E-4670-A9C1-59BB4FE49F58}">
      <dgm:prSet/>
      <dgm:spPr/>
      <dgm:t>
        <a:bodyPr/>
        <a:lstStyle/>
        <a:p>
          <a:endParaRPr lang="es-CR"/>
        </a:p>
      </dgm:t>
    </dgm:pt>
    <dgm:pt modelId="{06F4E271-358D-47DA-BF19-3A4680DD2BC8}" type="sibTrans" cxnId="{294FC812-085E-4670-A9C1-59BB4FE49F58}">
      <dgm:prSet/>
      <dgm:spPr/>
      <dgm:t>
        <a:bodyPr/>
        <a:lstStyle/>
        <a:p>
          <a:endParaRPr lang="es-CR"/>
        </a:p>
      </dgm:t>
    </dgm:pt>
    <dgm:pt modelId="{C91BC873-7840-46CB-BFEB-19B09E6D2380}">
      <dgm:prSet phldrT="[Texto]" custT="1"/>
      <dgm:spPr/>
      <dgm:t>
        <a:bodyPr/>
        <a:lstStyle/>
        <a:p>
          <a:r>
            <a:rPr lang="es-CR" sz="2800" dirty="0"/>
            <a:t>Eliminación de trámites innecesarios.</a:t>
          </a:r>
        </a:p>
      </dgm:t>
    </dgm:pt>
    <dgm:pt modelId="{CBC22021-DD34-455B-BC8F-F7C2C09B107B}" type="parTrans" cxnId="{E515A14F-FC63-4E7C-A551-457E03CA2243}">
      <dgm:prSet/>
      <dgm:spPr/>
      <dgm:t>
        <a:bodyPr/>
        <a:lstStyle/>
        <a:p>
          <a:endParaRPr lang="es-CR"/>
        </a:p>
      </dgm:t>
    </dgm:pt>
    <dgm:pt modelId="{22CD25C5-E728-4C0F-963B-ABDF17F2C2A7}" type="sibTrans" cxnId="{E515A14F-FC63-4E7C-A551-457E03CA2243}">
      <dgm:prSet/>
      <dgm:spPr/>
      <dgm:t>
        <a:bodyPr/>
        <a:lstStyle/>
        <a:p>
          <a:endParaRPr lang="es-CR"/>
        </a:p>
      </dgm:t>
    </dgm:pt>
    <dgm:pt modelId="{E233A967-5924-4D20-87DA-4C8D72771C72}">
      <dgm:prSet phldrT="[Texto]" custT="1"/>
      <dgm:spPr/>
      <dgm:t>
        <a:bodyPr/>
        <a:lstStyle/>
        <a:p>
          <a:r>
            <a:rPr lang="es-CR" sz="2800" dirty="0"/>
            <a:t>Planificar la obras de infraestructura.</a:t>
          </a:r>
        </a:p>
      </dgm:t>
    </dgm:pt>
    <dgm:pt modelId="{6E85CBED-DA8B-41B4-8ABB-FBC77828073C}" type="parTrans" cxnId="{9B17937A-9A88-45C3-B407-5A610BB5DA4C}">
      <dgm:prSet/>
      <dgm:spPr/>
      <dgm:t>
        <a:bodyPr/>
        <a:lstStyle/>
        <a:p>
          <a:endParaRPr lang="es-CR"/>
        </a:p>
      </dgm:t>
    </dgm:pt>
    <dgm:pt modelId="{7CFBBAF9-F5ED-40FB-B2AA-6EBD2B3060FC}" type="sibTrans" cxnId="{9B17937A-9A88-45C3-B407-5A610BB5DA4C}">
      <dgm:prSet/>
      <dgm:spPr/>
      <dgm:t>
        <a:bodyPr/>
        <a:lstStyle/>
        <a:p>
          <a:endParaRPr lang="es-CR"/>
        </a:p>
      </dgm:t>
    </dgm:pt>
    <dgm:pt modelId="{0A7A5C2B-4ADF-49B6-A88A-24193B0E74A2}">
      <dgm:prSet phldrT="[Texto]" custT="1"/>
      <dgm:spPr/>
      <dgm:t>
        <a:bodyPr/>
        <a:lstStyle/>
        <a:p>
          <a:r>
            <a:rPr lang="es-CR" sz="2800" dirty="0"/>
            <a:t>Código de Ética.</a:t>
          </a:r>
        </a:p>
      </dgm:t>
    </dgm:pt>
    <dgm:pt modelId="{52573A95-63F5-48FE-9AA0-6167893FF0C3}" type="parTrans" cxnId="{A3CBF56A-0674-42D2-A204-57179B6741C5}">
      <dgm:prSet/>
      <dgm:spPr/>
      <dgm:t>
        <a:bodyPr/>
        <a:lstStyle/>
        <a:p>
          <a:endParaRPr lang="es-CR"/>
        </a:p>
      </dgm:t>
    </dgm:pt>
    <dgm:pt modelId="{960B4F8F-294B-423C-99D0-BC12A34CBE9B}" type="sibTrans" cxnId="{A3CBF56A-0674-42D2-A204-57179B6741C5}">
      <dgm:prSet/>
      <dgm:spPr/>
      <dgm:t>
        <a:bodyPr/>
        <a:lstStyle/>
        <a:p>
          <a:endParaRPr lang="es-CR"/>
        </a:p>
      </dgm:t>
    </dgm:pt>
    <dgm:pt modelId="{EA144714-6C99-48D3-A0B2-76107AA8E831}" type="pres">
      <dgm:prSet presAssocID="{B227C4A7-2D57-416B-8B76-85FEA89F4F6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CR"/>
        </a:p>
      </dgm:t>
    </dgm:pt>
    <dgm:pt modelId="{D8005197-9075-465B-AB27-80419AF4D72C}" type="pres">
      <dgm:prSet presAssocID="{89AEFA57-A28B-45F3-BB21-8DE1457FBBCE}" presName="thickLine" presStyleLbl="alignNode1" presStyleIdx="0" presStyleCnt="4"/>
      <dgm:spPr/>
    </dgm:pt>
    <dgm:pt modelId="{20816C77-BEE4-411F-B96E-87CABA30F1BC}" type="pres">
      <dgm:prSet presAssocID="{89AEFA57-A28B-45F3-BB21-8DE1457FBBCE}" presName="horz1" presStyleCnt="0"/>
      <dgm:spPr/>
    </dgm:pt>
    <dgm:pt modelId="{16E70200-2FE0-4DDB-ADE3-AB744872364C}" type="pres">
      <dgm:prSet presAssocID="{89AEFA57-A28B-45F3-BB21-8DE1457FBBCE}" presName="tx1" presStyleLbl="revTx" presStyleIdx="0" presStyleCnt="4"/>
      <dgm:spPr/>
      <dgm:t>
        <a:bodyPr/>
        <a:lstStyle/>
        <a:p>
          <a:endParaRPr lang="es-CR"/>
        </a:p>
      </dgm:t>
    </dgm:pt>
    <dgm:pt modelId="{562898C6-E459-4AB7-8712-930006656619}" type="pres">
      <dgm:prSet presAssocID="{89AEFA57-A28B-45F3-BB21-8DE1457FBBCE}" presName="vert1" presStyleCnt="0"/>
      <dgm:spPr/>
    </dgm:pt>
    <dgm:pt modelId="{E6E65034-8BC8-4DA1-8659-0D0AC81EDAF9}" type="pres">
      <dgm:prSet presAssocID="{C91BC873-7840-46CB-BFEB-19B09E6D2380}" presName="thickLine" presStyleLbl="alignNode1" presStyleIdx="1" presStyleCnt="4"/>
      <dgm:spPr/>
    </dgm:pt>
    <dgm:pt modelId="{0187D6AA-4A62-4776-8C8C-0EB609510351}" type="pres">
      <dgm:prSet presAssocID="{C91BC873-7840-46CB-BFEB-19B09E6D2380}" presName="horz1" presStyleCnt="0"/>
      <dgm:spPr/>
    </dgm:pt>
    <dgm:pt modelId="{FEECCD89-C2E0-4A1D-B781-01ED64A69AA0}" type="pres">
      <dgm:prSet presAssocID="{C91BC873-7840-46CB-BFEB-19B09E6D2380}" presName="tx1" presStyleLbl="revTx" presStyleIdx="1" presStyleCnt="4"/>
      <dgm:spPr/>
      <dgm:t>
        <a:bodyPr/>
        <a:lstStyle/>
        <a:p>
          <a:endParaRPr lang="es-CR"/>
        </a:p>
      </dgm:t>
    </dgm:pt>
    <dgm:pt modelId="{0A7C83C6-12E8-4ACF-9761-CDF34F8FCDF5}" type="pres">
      <dgm:prSet presAssocID="{C91BC873-7840-46CB-BFEB-19B09E6D2380}" presName="vert1" presStyleCnt="0"/>
      <dgm:spPr/>
    </dgm:pt>
    <dgm:pt modelId="{58036B56-5DE1-40D0-8F29-1F6A653645AB}" type="pres">
      <dgm:prSet presAssocID="{E233A967-5924-4D20-87DA-4C8D72771C72}" presName="thickLine" presStyleLbl="alignNode1" presStyleIdx="2" presStyleCnt="4"/>
      <dgm:spPr/>
    </dgm:pt>
    <dgm:pt modelId="{2E8D7509-A282-4803-9001-A66D00772914}" type="pres">
      <dgm:prSet presAssocID="{E233A967-5924-4D20-87DA-4C8D72771C72}" presName="horz1" presStyleCnt="0"/>
      <dgm:spPr/>
    </dgm:pt>
    <dgm:pt modelId="{8B2584A6-D4A2-47D9-9495-0F13780AC4F4}" type="pres">
      <dgm:prSet presAssocID="{E233A967-5924-4D20-87DA-4C8D72771C72}" presName="tx1" presStyleLbl="revTx" presStyleIdx="2" presStyleCnt="4"/>
      <dgm:spPr/>
      <dgm:t>
        <a:bodyPr/>
        <a:lstStyle/>
        <a:p>
          <a:endParaRPr lang="es-CR"/>
        </a:p>
      </dgm:t>
    </dgm:pt>
    <dgm:pt modelId="{70A94C7C-0EAF-49CC-8268-0C1BFA4D840E}" type="pres">
      <dgm:prSet presAssocID="{E233A967-5924-4D20-87DA-4C8D72771C72}" presName="vert1" presStyleCnt="0"/>
      <dgm:spPr/>
    </dgm:pt>
    <dgm:pt modelId="{B17F2791-2A48-4BD9-8742-C2856359BC80}" type="pres">
      <dgm:prSet presAssocID="{0A7A5C2B-4ADF-49B6-A88A-24193B0E74A2}" presName="thickLine" presStyleLbl="alignNode1" presStyleIdx="3" presStyleCnt="4"/>
      <dgm:spPr/>
    </dgm:pt>
    <dgm:pt modelId="{0B1C7A24-974A-4379-9878-D2C58CE80D55}" type="pres">
      <dgm:prSet presAssocID="{0A7A5C2B-4ADF-49B6-A88A-24193B0E74A2}" presName="horz1" presStyleCnt="0"/>
      <dgm:spPr/>
    </dgm:pt>
    <dgm:pt modelId="{3192FF13-BDEA-4717-9B70-44CDE34B863B}" type="pres">
      <dgm:prSet presAssocID="{0A7A5C2B-4ADF-49B6-A88A-24193B0E74A2}" presName="tx1" presStyleLbl="revTx" presStyleIdx="3" presStyleCnt="4"/>
      <dgm:spPr/>
      <dgm:t>
        <a:bodyPr/>
        <a:lstStyle/>
        <a:p>
          <a:endParaRPr lang="es-CR"/>
        </a:p>
      </dgm:t>
    </dgm:pt>
    <dgm:pt modelId="{A462DBFD-9E89-4CE3-A388-61C3139351E1}" type="pres">
      <dgm:prSet presAssocID="{0A7A5C2B-4ADF-49B6-A88A-24193B0E74A2}" presName="vert1" presStyleCnt="0"/>
      <dgm:spPr/>
    </dgm:pt>
  </dgm:ptLst>
  <dgm:cxnLst>
    <dgm:cxn modelId="{ED4DB898-ECF6-49BB-B9C0-3C907EDC8EDD}" type="presOf" srcId="{0A7A5C2B-4ADF-49B6-A88A-24193B0E74A2}" destId="{3192FF13-BDEA-4717-9B70-44CDE34B863B}" srcOrd="0" destOrd="0" presId="urn:microsoft.com/office/officeart/2008/layout/LinedList"/>
    <dgm:cxn modelId="{45C2CBBD-C6B1-4CAD-B070-9B398D786A09}" type="presOf" srcId="{89AEFA57-A28B-45F3-BB21-8DE1457FBBCE}" destId="{16E70200-2FE0-4DDB-ADE3-AB744872364C}" srcOrd="0" destOrd="0" presId="urn:microsoft.com/office/officeart/2008/layout/LinedList"/>
    <dgm:cxn modelId="{CB24707A-F150-48B0-AFF4-84CA192682D3}" type="presOf" srcId="{B227C4A7-2D57-416B-8B76-85FEA89F4F66}" destId="{EA144714-6C99-48D3-A0B2-76107AA8E831}" srcOrd="0" destOrd="0" presId="urn:microsoft.com/office/officeart/2008/layout/LinedList"/>
    <dgm:cxn modelId="{9B17937A-9A88-45C3-B407-5A610BB5DA4C}" srcId="{B227C4A7-2D57-416B-8B76-85FEA89F4F66}" destId="{E233A967-5924-4D20-87DA-4C8D72771C72}" srcOrd="2" destOrd="0" parTransId="{6E85CBED-DA8B-41B4-8ABB-FBC77828073C}" sibTransId="{7CFBBAF9-F5ED-40FB-B2AA-6EBD2B3060FC}"/>
    <dgm:cxn modelId="{A3CBF56A-0674-42D2-A204-57179B6741C5}" srcId="{B227C4A7-2D57-416B-8B76-85FEA89F4F66}" destId="{0A7A5C2B-4ADF-49B6-A88A-24193B0E74A2}" srcOrd="3" destOrd="0" parTransId="{52573A95-63F5-48FE-9AA0-6167893FF0C3}" sibTransId="{960B4F8F-294B-423C-99D0-BC12A34CBE9B}"/>
    <dgm:cxn modelId="{E515A14F-FC63-4E7C-A551-457E03CA2243}" srcId="{B227C4A7-2D57-416B-8B76-85FEA89F4F66}" destId="{C91BC873-7840-46CB-BFEB-19B09E6D2380}" srcOrd="1" destOrd="0" parTransId="{CBC22021-DD34-455B-BC8F-F7C2C09B107B}" sibTransId="{22CD25C5-E728-4C0F-963B-ABDF17F2C2A7}"/>
    <dgm:cxn modelId="{CCB0DC99-AC1F-447A-9E20-70B561E110EB}" type="presOf" srcId="{E233A967-5924-4D20-87DA-4C8D72771C72}" destId="{8B2584A6-D4A2-47D9-9495-0F13780AC4F4}" srcOrd="0" destOrd="0" presId="urn:microsoft.com/office/officeart/2008/layout/LinedList"/>
    <dgm:cxn modelId="{294FC812-085E-4670-A9C1-59BB4FE49F58}" srcId="{B227C4A7-2D57-416B-8B76-85FEA89F4F66}" destId="{89AEFA57-A28B-45F3-BB21-8DE1457FBBCE}" srcOrd="0" destOrd="0" parTransId="{E60665FE-2DFB-410C-AC21-B8081AC8ABD7}" sibTransId="{06F4E271-358D-47DA-BF19-3A4680DD2BC8}"/>
    <dgm:cxn modelId="{DF56C444-ADCB-435B-97F6-6A345471B58C}" type="presOf" srcId="{C91BC873-7840-46CB-BFEB-19B09E6D2380}" destId="{FEECCD89-C2E0-4A1D-B781-01ED64A69AA0}" srcOrd="0" destOrd="0" presId="urn:microsoft.com/office/officeart/2008/layout/LinedList"/>
    <dgm:cxn modelId="{EBA10024-2DFC-487A-A2E4-F79ED1FAA93A}" type="presParOf" srcId="{EA144714-6C99-48D3-A0B2-76107AA8E831}" destId="{D8005197-9075-465B-AB27-80419AF4D72C}" srcOrd="0" destOrd="0" presId="urn:microsoft.com/office/officeart/2008/layout/LinedList"/>
    <dgm:cxn modelId="{53BB26A2-B011-4A06-919F-E25AC0026B39}" type="presParOf" srcId="{EA144714-6C99-48D3-A0B2-76107AA8E831}" destId="{20816C77-BEE4-411F-B96E-87CABA30F1BC}" srcOrd="1" destOrd="0" presId="urn:microsoft.com/office/officeart/2008/layout/LinedList"/>
    <dgm:cxn modelId="{7E1CFA34-1957-4F00-BA0C-675AD04C1128}" type="presParOf" srcId="{20816C77-BEE4-411F-B96E-87CABA30F1BC}" destId="{16E70200-2FE0-4DDB-ADE3-AB744872364C}" srcOrd="0" destOrd="0" presId="urn:microsoft.com/office/officeart/2008/layout/LinedList"/>
    <dgm:cxn modelId="{0E657B49-5F33-4C5B-82E1-E8F904DDA1FC}" type="presParOf" srcId="{20816C77-BEE4-411F-B96E-87CABA30F1BC}" destId="{562898C6-E459-4AB7-8712-930006656619}" srcOrd="1" destOrd="0" presId="urn:microsoft.com/office/officeart/2008/layout/LinedList"/>
    <dgm:cxn modelId="{FD1D0D5E-7435-4D0B-8EDD-3EC9823B0743}" type="presParOf" srcId="{EA144714-6C99-48D3-A0B2-76107AA8E831}" destId="{E6E65034-8BC8-4DA1-8659-0D0AC81EDAF9}" srcOrd="2" destOrd="0" presId="urn:microsoft.com/office/officeart/2008/layout/LinedList"/>
    <dgm:cxn modelId="{CB9A684F-2BE6-460B-8D5F-2027EDA6F162}" type="presParOf" srcId="{EA144714-6C99-48D3-A0B2-76107AA8E831}" destId="{0187D6AA-4A62-4776-8C8C-0EB609510351}" srcOrd="3" destOrd="0" presId="urn:microsoft.com/office/officeart/2008/layout/LinedList"/>
    <dgm:cxn modelId="{5C13411C-4A1E-4495-9D1C-46D903D6A482}" type="presParOf" srcId="{0187D6AA-4A62-4776-8C8C-0EB609510351}" destId="{FEECCD89-C2E0-4A1D-B781-01ED64A69AA0}" srcOrd="0" destOrd="0" presId="urn:microsoft.com/office/officeart/2008/layout/LinedList"/>
    <dgm:cxn modelId="{4BBF0318-34FF-4116-B81A-BE985AED3DFD}" type="presParOf" srcId="{0187D6AA-4A62-4776-8C8C-0EB609510351}" destId="{0A7C83C6-12E8-4ACF-9761-CDF34F8FCDF5}" srcOrd="1" destOrd="0" presId="urn:microsoft.com/office/officeart/2008/layout/LinedList"/>
    <dgm:cxn modelId="{D1CEC23A-560C-412E-99AC-852C8E4F051B}" type="presParOf" srcId="{EA144714-6C99-48D3-A0B2-76107AA8E831}" destId="{58036B56-5DE1-40D0-8F29-1F6A653645AB}" srcOrd="4" destOrd="0" presId="urn:microsoft.com/office/officeart/2008/layout/LinedList"/>
    <dgm:cxn modelId="{AC1539F5-9CF2-4659-9EFE-02C7DF1390F5}" type="presParOf" srcId="{EA144714-6C99-48D3-A0B2-76107AA8E831}" destId="{2E8D7509-A282-4803-9001-A66D00772914}" srcOrd="5" destOrd="0" presId="urn:microsoft.com/office/officeart/2008/layout/LinedList"/>
    <dgm:cxn modelId="{7E1F0823-CE0F-4D1D-AED4-DD1358318C2B}" type="presParOf" srcId="{2E8D7509-A282-4803-9001-A66D00772914}" destId="{8B2584A6-D4A2-47D9-9495-0F13780AC4F4}" srcOrd="0" destOrd="0" presId="urn:microsoft.com/office/officeart/2008/layout/LinedList"/>
    <dgm:cxn modelId="{12EF2D48-B2BB-4773-9341-534E6A1E135A}" type="presParOf" srcId="{2E8D7509-A282-4803-9001-A66D00772914}" destId="{70A94C7C-0EAF-49CC-8268-0C1BFA4D840E}" srcOrd="1" destOrd="0" presId="urn:microsoft.com/office/officeart/2008/layout/LinedList"/>
    <dgm:cxn modelId="{5751C695-1B4A-482C-85A3-67E2F2F101B2}" type="presParOf" srcId="{EA144714-6C99-48D3-A0B2-76107AA8E831}" destId="{B17F2791-2A48-4BD9-8742-C2856359BC80}" srcOrd="6" destOrd="0" presId="urn:microsoft.com/office/officeart/2008/layout/LinedList"/>
    <dgm:cxn modelId="{FBA7F6D8-166F-4BA6-9913-A60F376D8D93}" type="presParOf" srcId="{EA144714-6C99-48D3-A0B2-76107AA8E831}" destId="{0B1C7A24-974A-4379-9878-D2C58CE80D55}" srcOrd="7" destOrd="0" presId="urn:microsoft.com/office/officeart/2008/layout/LinedList"/>
    <dgm:cxn modelId="{C36DDE4E-CE55-457A-88A1-D06AEA05DA8B}" type="presParOf" srcId="{0B1C7A24-974A-4379-9878-D2C58CE80D55}" destId="{3192FF13-BDEA-4717-9B70-44CDE34B863B}" srcOrd="0" destOrd="0" presId="urn:microsoft.com/office/officeart/2008/layout/LinedList"/>
    <dgm:cxn modelId="{ED69F56E-FCAF-4D12-ABA1-1BF4BBBE0977}" type="presParOf" srcId="{0B1C7A24-974A-4379-9878-D2C58CE80D55}" destId="{A462DBFD-9E89-4CE3-A388-61C3139351E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3E0D0B-6426-48F6-9F10-7777C0B6522A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A6B0DB7-8CDB-4F24-8864-35B0D1769081}">
      <dgm:prSet phldrT="[Texto]"/>
      <dgm:spPr/>
      <dgm:t>
        <a:bodyPr/>
        <a:lstStyle/>
        <a:p>
          <a:pPr algn="ctr"/>
          <a:r>
            <a:rPr lang="es-ES" dirty="0"/>
            <a:t>Lenguaje sencillo</a:t>
          </a:r>
        </a:p>
      </dgm:t>
    </dgm:pt>
    <dgm:pt modelId="{B8B5DCAC-FFA9-4FD0-AC97-CAAC92386771}" type="parTrans" cxnId="{2CB87E22-94B7-4CB7-89A2-69300E25163E}">
      <dgm:prSet/>
      <dgm:spPr/>
      <dgm:t>
        <a:bodyPr/>
        <a:lstStyle/>
        <a:p>
          <a:endParaRPr lang="es-ES"/>
        </a:p>
      </dgm:t>
    </dgm:pt>
    <dgm:pt modelId="{3F11C4A6-2DD8-4AE6-8E11-CD25EC185412}" type="sibTrans" cxnId="{2CB87E22-94B7-4CB7-89A2-69300E25163E}">
      <dgm:prSet/>
      <dgm:spPr/>
      <dgm:t>
        <a:bodyPr/>
        <a:lstStyle/>
        <a:p>
          <a:endParaRPr lang="es-ES"/>
        </a:p>
      </dgm:t>
    </dgm:pt>
    <dgm:pt modelId="{D21E4073-CAB3-4538-B50B-A7A509F2A8EB}">
      <dgm:prSet phldrT="[Texto]"/>
      <dgm:spPr/>
      <dgm:t>
        <a:bodyPr/>
        <a:lstStyle/>
        <a:p>
          <a:pPr algn="ctr"/>
          <a:r>
            <a:rPr lang="es-ES" dirty="0"/>
            <a:t>Simplificación de requisitos</a:t>
          </a:r>
        </a:p>
      </dgm:t>
    </dgm:pt>
    <dgm:pt modelId="{E9C37524-9DF7-4E86-B05E-08EF8EC5651F}" type="parTrans" cxnId="{338A4E43-1E73-4952-BF47-93F4ABBB48F6}">
      <dgm:prSet/>
      <dgm:spPr/>
      <dgm:t>
        <a:bodyPr/>
        <a:lstStyle/>
        <a:p>
          <a:endParaRPr lang="es-ES"/>
        </a:p>
      </dgm:t>
    </dgm:pt>
    <dgm:pt modelId="{FD85DB13-47D1-4646-9385-9A3F7340E6CA}" type="sibTrans" cxnId="{338A4E43-1E73-4952-BF47-93F4ABBB48F6}">
      <dgm:prSet/>
      <dgm:spPr/>
      <dgm:t>
        <a:bodyPr/>
        <a:lstStyle/>
        <a:p>
          <a:endParaRPr lang="es-ES"/>
        </a:p>
      </dgm:t>
    </dgm:pt>
    <dgm:pt modelId="{3213DA5F-DA0B-41D1-B617-5C545F069649}">
      <dgm:prSet phldrT="[Texto]"/>
      <dgm:spPr/>
      <dgm:t>
        <a:bodyPr/>
        <a:lstStyle/>
        <a:p>
          <a:pPr algn="ctr"/>
          <a:r>
            <a:rPr lang="es-ES" dirty="0"/>
            <a:t>Acceso a la información</a:t>
          </a:r>
        </a:p>
      </dgm:t>
    </dgm:pt>
    <dgm:pt modelId="{0EBA3A71-3FCA-4895-B9F5-8804F174DC31}" type="sibTrans" cxnId="{A96DD691-DAE5-4D1B-A837-571C6AB58873}">
      <dgm:prSet/>
      <dgm:spPr/>
      <dgm:t>
        <a:bodyPr/>
        <a:lstStyle/>
        <a:p>
          <a:endParaRPr lang="es-ES"/>
        </a:p>
      </dgm:t>
    </dgm:pt>
    <dgm:pt modelId="{C94D84FE-D8AF-4D28-8393-424A4C007FEC}" type="parTrans" cxnId="{A96DD691-DAE5-4D1B-A837-571C6AB58873}">
      <dgm:prSet/>
      <dgm:spPr/>
      <dgm:t>
        <a:bodyPr/>
        <a:lstStyle/>
        <a:p>
          <a:endParaRPr lang="es-ES"/>
        </a:p>
      </dgm:t>
    </dgm:pt>
    <dgm:pt modelId="{FEAE7DC6-AB09-4B31-AF5B-AE3532A79EB1}">
      <dgm:prSet phldrT="[Texto]"/>
      <dgm:spPr/>
      <dgm:t>
        <a:bodyPr/>
        <a:lstStyle/>
        <a:p>
          <a:pPr algn="ctr"/>
          <a:r>
            <a:rPr lang="es-ES" dirty="0"/>
            <a:t>Planificación para disminuir cambios</a:t>
          </a:r>
        </a:p>
      </dgm:t>
    </dgm:pt>
    <dgm:pt modelId="{2EA815DA-E9C3-41E0-8F51-3A26F851EA7E}" type="parTrans" cxnId="{FBCA4019-9817-4CCF-B82C-F57CDE104A4F}">
      <dgm:prSet/>
      <dgm:spPr/>
      <dgm:t>
        <a:bodyPr/>
        <a:lstStyle/>
        <a:p>
          <a:endParaRPr lang="es-ES"/>
        </a:p>
      </dgm:t>
    </dgm:pt>
    <dgm:pt modelId="{98FC5CCB-1F27-4894-8085-A3687CF4156B}" type="sibTrans" cxnId="{FBCA4019-9817-4CCF-B82C-F57CDE104A4F}">
      <dgm:prSet/>
      <dgm:spPr/>
      <dgm:t>
        <a:bodyPr/>
        <a:lstStyle/>
        <a:p>
          <a:endParaRPr lang="es-ES"/>
        </a:p>
      </dgm:t>
    </dgm:pt>
    <dgm:pt modelId="{E6E2275D-5F5F-441D-B24E-B4533DB18E00}">
      <dgm:prSet phldrT="[Texto]"/>
      <dgm:spPr/>
      <dgm:t>
        <a:bodyPr/>
        <a:lstStyle/>
        <a:p>
          <a:pPr algn="ctr"/>
          <a:r>
            <a:rPr lang="es-ES" dirty="0"/>
            <a:t>APP se requiere transparencia en negociación</a:t>
          </a:r>
        </a:p>
      </dgm:t>
    </dgm:pt>
    <dgm:pt modelId="{2C4A1F6E-CB80-4622-A250-F6F961E8E7FF}" type="sibTrans" cxnId="{15192560-73A3-45EC-BC3C-018CFD20B7B5}">
      <dgm:prSet/>
      <dgm:spPr/>
      <dgm:t>
        <a:bodyPr/>
        <a:lstStyle/>
        <a:p>
          <a:endParaRPr lang="es-ES"/>
        </a:p>
      </dgm:t>
    </dgm:pt>
    <dgm:pt modelId="{C261BEC7-8D18-45C0-9BCF-D529BE441238}" type="parTrans" cxnId="{15192560-73A3-45EC-BC3C-018CFD20B7B5}">
      <dgm:prSet/>
      <dgm:spPr/>
      <dgm:t>
        <a:bodyPr/>
        <a:lstStyle/>
        <a:p>
          <a:endParaRPr lang="es-ES"/>
        </a:p>
      </dgm:t>
    </dgm:pt>
    <dgm:pt modelId="{CF01274D-4A3F-4FCB-9C3F-AC489C80569F}" type="pres">
      <dgm:prSet presAssocID="{333E0D0B-6426-48F6-9F10-7777C0B6522A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s-CR"/>
        </a:p>
      </dgm:t>
    </dgm:pt>
    <dgm:pt modelId="{48BE9453-C08A-41E9-B6B4-90D10F658DA2}" type="pres">
      <dgm:prSet presAssocID="{3213DA5F-DA0B-41D1-B617-5C545F069649}" presName="parenttextcomposite" presStyleCnt="0"/>
      <dgm:spPr/>
    </dgm:pt>
    <dgm:pt modelId="{24CDFD41-77B2-4515-AF3C-B90368B7CDF1}" type="pres">
      <dgm:prSet presAssocID="{3213DA5F-DA0B-41D1-B617-5C545F069649}" presName="parenttext" presStyleLbl="revTx" presStyleIdx="0" presStyleCnt="5" custScaleX="10401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5409643-B8E0-4235-8022-A8AF878D8200}" type="pres">
      <dgm:prSet presAssocID="{3213DA5F-DA0B-41D1-B617-5C545F069649}" presName="parallelogramComposite" presStyleCnt="0"/>
      <dgm:spPr/>
    </dgm:pt>
    <dgm:pt modelId="{CA625F99-087D-45D1-80F4-67A01FD161FD}" type="pres">
      <dgm:prSet presAssocID="{3213DA5F-DA0B-41D1-B617-5C545F069649}" presName="parallelogram1" presStyleLbl="alignNode1" presStyleIdx="0" presStyleCnt="35"/>
      <dgm:spPr/>
    </dgm:pt>
    <dgm:pt modelId="{D88890FC-C764-40DD-AC02-F1D1D3C2156D}" type="pres">
      <dgm:prSet presAssocID="{3213DA5F-DA0B-41D1-B617-5C545F069649}" presName="parallelogram2" presStyleLbl="alignNode1" presStyleIdx="1" presStyleCnt="35"/>
      <dgm:spPr/>
    </dgm:pt>
    <dgm:pt modelId="{65B88F2E-EDE2-481D-9695-1A20135FF4A4}" type="pres">
      <dgm:prSet presAssocID="{3213DA5F-DA0B-41D1-B617-5C545F069649}" presName="parallelogram3" presStyleLbl="alignNode1" presStyleIdx="2" presStyleCnt="35"/>
      <dgm:spPr/>
    </dgm:pt>
    <dgm:pt modelId="{12182DFB-165B-434D-96BB-0DA5129025FE}" type="pres">
      <dgm:prSet presAssocID="{3213DA5F-DA0B-41D1-B617-5C545F069649}" presName="parallelogram4" presStyleLbl="alignNode1" presStyleIdx="3" presStyleCnt="35"/>
      <dgm:spPr/>
    </dgm:pt>
    <dgm:pt modelId="{135F00FD-FBC2-4ED0-943F-61EDF2E16F6C}" type="pres">
      <dgm:prSet presAssocID="{3213DA5F-DA0B-41D1-B617-5C545F069649}" presName="parallelogram5" presStyleLbl="alignNode1" presStyleIdx="4" presStyleCnt="35"/>
      <dgm:spPr/>
    </dgm:pt>
    <dgm:pt modelId="{6806257D-9A1F-47B9-BB37-4072A16E4B56}" type="pres">
      <dgm:prSet presAssocID="{3213DA5F-DA0B-41D1-B617-5C545F069649}" presName="parallelogram6" presStyleLbl="alignNode1" presStyleIdx="5" presStyleCnt="35"/>
      <dgm:spPr/>
    </dgm:pt>
    <dgm:pt modelId="{B29CA3F3-7BEA-4190-BFED-5D2B206D91AF}" type="pres">
      <dgm:prSet presAssocID="{3213DA5F-DA0B-41D1-B617-5C545F069649}" presName="parallelogram7" presStyleLbl="alignNode1" presStyleIdx="6" presStyleCnt="35"/>
      <dgm:spPr/>
    </dgm:pt>
    <dgm:pt modelId="{D4C0FC98-F2DF-4B37-A3CB-FA13CB170539}" type="pres">
      <dgm:prSet presAssocID="{0EBA3A71-3FCA-4895-B9F5-8804F174DC31}" presName="sibTrans" presStyleCnt="0"/>
      <dgm:spPr/>
    </dgm:pt>
    <dgm:pt modelId="{14F7E556-7A7A-4EFD-91FE-B8CDD2E5752F}" type="pres">
      <dgm:prSet presAssocID="{CA6B0DB7-8CDB-4F24-8864-35B0D1769081}" presName="parenttextcomposite" presStyleCnt="0"/>
      <dgm:spPr/>
    </dgm:pt>
    <dgm:pt modelId="{9AA52FA7-F355-4751-8407-E7116FDE14F4}" type="pres">
      <dgm:prSet presAssocID="{CA6B0DB7-8CDB-4F24-8864-35B0D1769081}" presName="parenttext" presStyleLbl="revTx" presStyleIdx="1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79ECBAF8-435F-41F7-8B21-E3625C9C5763}" type="pres">
      <dgm:prSet presAssocID="{CA6B0DB7-8CDB-4F24-8864-35B0D1769081}" presName="parallelogramComposite" presStyleCnt="0"/>
      <dgm:spPr/>
    </dgm:pt>
    <dgm:pt modelId="{912DEB28-321A-4683-BE8D-1D8FD8887460}" type="pres">
      <dgm:prSet presAssocID="{CA6B0DB7-8CDB-4F24-8864-35B0D1769081}" presName="parallelogram1" presStyleLbl="alignNode1" presStyleIdx="7" presStyleCnt="35"/>
      <dgm:spPr/>
    </dgm:pt>
    <dgm:pt modelId="{3EEEFF0D-86D2-4CDF-BD46-CACE45D49B99}" type="pres">
      <dgm:prSet presAssocID="{CA6B0DB7-8CDB-4F24-8864-35B0D1769081}" presName="parallelogram2" presStyleLbl="alignNode1" presStyleIdx="8" presStyleCnt="35"/>
      <dgm:spPr/>
    </dgm:pt>
    <dgm:pt modelId="{6A3AE68F-9039-4A03-961D-3C2AA345B26B}" type="pres">
      <dgm:prSet presAssocID="{CA6B0DB7-8CDB-4F24-8864-35B0D1769081}" presName="parallelogram3" presStyleLbl="alignNode1" presStyleIdx="9" presStyleCnt="35"/>
      <dgm:spPr/>
    </dgm:pt>
    <dgm:pt modelId="{B221B066-0681-4EDB-944B-0A987FCA6BEA}" type="pres">
      <dgm:prSet presAssocID="{CA6B0DB7-8CDB-4F24-8864-35B0D1769081}" presName="parallelogram4" presStyleLbl="alignNode1" presStyleIdx="10" presStyleCnt="35"/>
      <dgm:spPr/>
    </dgm:pt>
    <dgm:pt modelId="{FEF1EC07-BC4D-4C89-926F-C859126D1DAD}" type="pres">
      <dgm:prSet presAssocID="{CA6B0DB7-8CDB-4F24-8864-35B0D1769081}" presName="parallelogram5" presStyleLbl="alignNode1" presStyleIdx="11" presStyleCnt="35"/>
      <dgm:spPr/>
    </dgm:pt>
    <dgm:pt modelId="{AD16D112-9B15-43D1-89BE-B2DD7B5B305D}" type="pres">
      <dgm:prSet presAssocID="{CA6B0DB7-8CDB-4F24-8864-35B0D1769081}" presName="parallelogram6" presStyleLbl="alignNode1" presStyleIdx="12" presStyleCnt="35"/>
      <dgm:spPr/>
    </dgm:pt>
    <dgm:pt modelId="{AB6D0ED7-192A-4CCA-955D-4D66EE90E4BE}" type="pres">
      <dgm:prSet presAssocID="{CA6B0DB7-8CDB-4F24-8864-35B0D1769081}" presName="parallelogram7" presStyleLbl="alignNode1" presStyleIdx="13" presStyleCnt="35"/>
      <dgm:spPr/>
    </dgm:pt>
    <dgm:pt modelId="{EB2C1BD3-7316-4B67-BD3D-3B58C0A63007}" type="pres">
      <dgm:prSet presAssocID="{3F11C4A6-2DD8-4AE6-8E11-CD25EC185412}" presName="sibTrans" presStyleCnt="0"/>
      <dgm:spPr/>
    </dgm:pt>
    <dgm:pt modelId="{51343684-3CB3-4A94-A322-FB222B0A1D49}" type="pres">
      <dgm:prSet presAssocID="{D21E4073-CAB3-4538-B50B-A7A509F2A8EB}" presName="parenttextcomposite" presStyleCnt="0"/>
      <dgm:spPr/>
    </dgm:pt>
    <dgm:pt modelId="{082D1FBA-2379-4F67-9072-1EEFC64DFA84}" type="pres">
      <dgm:prSet presAssocID="{D21E4073-CAB3-4538-B50B-A7A509F2A8EB}" presName="parenttext" presStyleLbl="revTx" presStyleIdx="2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8225A81-9975-4B4C-B2B1-5F5C3BBEC9E5}" type="pres">
      <dgm:prSet presAssocID="{D21E4073-CAB3-4538-B50B-A7A509F2A8EB}" presName="parallelogramComposite" presStyleCnt="0"/>
      <dgm:spPr/>
    </dgm:pt>
    <dgm:pt modelId="{E978E0DA-ED15-4206-8DE7-95893135270E}" type="pres">
      <dgm:prSet presAssocID="{D21E4073-CAB3-4538-B50B-A7A509F2A8EB}" presName="parallelogram1" presStyleLbl="alignNode1" presStyleIdx="14" presStyleCnt="35"/>
      <dgm:spPr/>
    </dgm:pt>
    <dgm:pt modelId="{F01FF982-0AFD-4D88-AB2E-7A3F7CDABF00}" type="pres">
      <dgm:prSet presAssocID="{D21E4073-CAB3-4538-B50B-A7A509F2A8EB}" presName="parallelogram2" presStyleLbl="alignNode1" presStyleIdx="15" presStyleCnt="35"/>
      <dgm:spPr/>
    </dgm:pt>
    <dgm:pt modelId="{9F8BAC23-F0D8-423A-8250-00EAA7DCB56B}" type="pres">
      <dgm:prSet presAssocID="{D21E4073-CAB3-4538-B50B-A7A509F2A8EB}" presName="parallelogram3" presStyleLbl="alignNode1" presStyleIdx="16" presStyleCnt="35"/>
      <dgm:spPr/>
    </dgm:pt>
    <dgm:pt modelId="{07125F8D-7C16-4028-84F0-57C98052A2A0}" type="pres">
      <dgm:prSet presAssocID="{D21E4073-CAB3-4538-B50B-A7A509F2A8EB}" presName="parallelogram4" presStyleLbl="alignNode1" presStyleIdx="17" presStyleCnt="35"/>
      <dgm:spPr/>
    </dgm:pt>
    <dgm:pt modelId="{7007FA24-856E-484E-8C54-C149E3D57CD6}" type="pres">
      <dgm:prSet presAssocID="{D21E4073-CAB3-4538-B50B-A7A509F2A8EB}" presName="parallelogram5" presStyleLbl="alignNode1" presStyleIdx="18" presStyleCnt="35"/>
      <dgm:spPr/>
    </dgm:pt>
    <dgm:pt modelId="{51D70E4D-B07E-4F71-8808-5DBEC0280E17}" type="pres">
      <dgm:prSet presAssocID="{D21E4073-CAB3-4538-B50B-A7A509F2A8EB}" presName="parallelogram6" presStyleLbl="alignNode1" presStyleIdx="19" presStyleCnt="35"/>
      <dgm:spPr/>
    </dgm:pt>
    <dgm:pt modelId="{D6D4BF90-FF77-45B2-BD5E-20C36EDACAA8}" type="pres">
      <dgm:prSet presAssocID="{D21E4073-CAB3-4538-B50B-A7A509F2A8EB}" presName="parallelogram7" presStyleLbl="alignNode1" presStyleIdx="20" presStyleCnt="35"/>
      <dgm:spPr/>
    </dgm:pt>
    <dgm:pt modelId="{205D4DB0-8FA9-46D2-BEB3-7FF835A78694}" type="pres">
      <dgm:prSet presAssocID="{FD85DB13-47D1-4646-9385-9A3F7340E6CA}" presName="sibTrans" presStyleCnt="0"/>
      <dgm:spPr/>
    </dgm:pt>
    <dgm:pt modelId="{D245134F-95AC-4463-A38B-A664FDE0A1DD}" type="pres">
      <dgm:prSet presAssocID="{FEAE7DC6-AB09-4B31-AF5B-AE3532A79EB1}" presName="parenttextcomposite" presStyleCnt="0"/>
      <dgm:spPr/>
    </dgm:pt>
    <dgm:pt modelId="{800887CD-26B2-4529-87B2-3A2573B98020}" type="pres">
      <dgm:prSet presAssocID="{FEAE7DC6-AB09-4B31-AF5B-AE3532A79EB1}" presName="parenttext" presStyleLbl="revTx" presStyleIdx="3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548A477-0DCA-4E4D-A454-9F29E635D55E}" type="pres">
      <dgm:prSet presAssocID="{FEAE7DC6-AB09-4B31-AF5B-AE3532A79EB1}" presName="parallelogramComposite" presStyleCnt="0"/>
      <dgm:spPr/>
    </dgm:pt>
    <dgm:pt modelId="{AF3516DF-1E15-497D-8DA7-21948008B8A8}" type="pres">
      <dgm:prSet presAssocID="{FEAE7DC6-AB09-4B31-AF5B-AE3532A79EB1}" presName="parallelogram1" presStyleLbl="alignNode1" presStyleIdx="21" presStyleCnt="35"/>
      <dgm:spPr/>
    </dgm:pt>
    <dgm:pt modelId="{734D7E09-DEAE-4503-94AC-F454DBC9D606}" type="pres">
      <dgm:prSet presAssocID="{FEAE7DC6-AB09-4B31-AF5B-AE3532A79EB1}" presName="parallelogram2" presStyleLbl="alignNode1" presStyleIdx="22" presStyleCnt="35"/>
      <dgm:spPr/>
    </dgm:pt>
    <dgm:pt modelId="{DC2404A9-444C-4ADE-8A9E-C57577F380BF}" type="pres">
      <dgm:prSet presAssocID="{FEAE7DC6-AB09-4B31-AF5B-AE3532A79EB1}" presName="parallelogram3" presStyleLbl="alignNode1" presStyleIdx="23" presStyleCnt="35"/>
      <dgm:spPr/>
    </dgm:pt>
    <dgm:pt modelId="{52D79937-A9BE-4BC2-A69D-2FCDC7B0B849}" type="pres">
      <dgm:prSet presAssocID="{FEAE7DC6-AB09-4B31-AF5B-AE3532A79EB1}" presName="parallelogram4" presStyleLbl="alignNode1" presStyleIdx="24" presStyleCnt="35"/>
      <dgm:spPr/>
    </dgm:pt>
    <dgm:pt modelId="{40164A39-01D8-486E-BE20-31349540446B}" type="pres">
      <dgm:prSet presAssocID="{FEAE7DC6-AB09-4B31-AF5B-AE3532A79EB1}" presName="parallelogram5" presStyleLbl="alignNode1" presStyleIdx="25" presStyleCnt="35"/>
      <dgm:spPr/>
    </dgm:pt>
    <dgm:pt modelId="{08AC60A6-E009-436A-9371-F1B7D33682A9}" type="pres">
      <dgm:prSet presAssocID="{FEAE7DC6-AB09-4B31-AF5B-AE3532A79EB1}" presName="parallelogram6" presStyleLbl="alignNode1" presStyleIdx="26" presStyleCnt="35"/>
      <dgm:spPr/>
    </dgm:pt>
    <dgm:pt modelId="{A6D814E6-9119-4025-AD04-17884F71307E}" type="pres">
      <dgm:prSet presAssocID="{FEAE7DC6-AB09-4B31-AF5B-AE3532A79EB1}" presName="parallelogram7" presStyleLbl="alignNode1" presStyleIdx="27" presStyleCnt="35"/>
      <dgm:spPr/>
    </dgm:pt>
    <dgm:pt modelId="{739EA56D-001B-4313-9428-F1CC99779883}" type="pres">
      <dgm:prSet presAssocID="{98FC5CCB-1F27-4894-8085-A3687CF4156B}" presName="sibTrans" presStyleCnt="0"/>
      <dgm:spPr/>
    </dgm:pt>
    <dgm:pt modelId="{181EC766-0269-48AA-9C07-08A54D13610B}" type="pres">
      <dgm:prSet presAssocID="{E6E2275D-5F5F-441D-B24E-B4533DB18E00}" presName="parenttextcomposite" presStyleCnt="0"/>
      <dgm:spPr/>
    </dgm:pt>
    <dgm:pt modelId="{E6D24590-4E0F-44B3-9220-F40A8383A987}" type="pres">
      <dgm:prSet presAssocID="{E6E2275D-5F5F-441D-B24E-B4533DB18E00}" presName="parenttext" presStyleLbl="revTx" presStyleIdx="4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7A14403-D857-4CA0-AD48-D6C5A17D9A03}" type="pres">
      <dgm:prSet presAssocID="{E6E2275D-5F5F-441D-B24E-B4533DB18E00}" presName="parallelogramComposite" presStyleCnt="0"/>
      <dgm:spPr/>
    </dgm:pt>
    <dgm:pt modelId="{37252326-0856-4493-887B-EF12A20F03E7}" type="pres">
      <dgm:prSet presAssocID="{E6E2275D-5F5F-441D-B24E-B4533DB18E00}" presName="parallelogram1" presStyleLbl="alignNode1" presStyleIdx="28" presStyleCnt="35"/>
      <dgm:spPr/>
    </dgm:pt>
    <dgm:pt modelId="{D0F2005A-E201-40EB-A668-56673FBD26E6}" type="pres">
      <dgm:prSet presAssocID="{E6E2275D-5F5F-441D-B24E-B4533DB18E00}" presName="parallelogram2" presStyleLbl="alignNode1" presStyleIdx="29" presStyleCnt="35"/>
      <dgm:spPr/>
    </dgm:pt>
    <dgm:pt modelId="{5483A634-D2E5-475E-A501-AD0F84369A34}" type="pres">
      <dgm:prSet presAssocID="{E6E2275D-5F5F-441D-B24E-B4533DB18E00}" presName="parallelogram3" presStyleLbl="alignNode1" presStyleIdx="30" presStyleCnt="35"/>
      <dgm:spPr/>
    </dgm:pt>
    <dgm:pt modelId="{51FF588B-4F90-4C24-884D-61F97AF41763}" type="pres">
      <dgm:prSet presAssocID="{E6E2275D-5F5F-441D-B24E-B4533DB18E00}" presName="parallelogram4" presStyleLbl="alignNode1" presStyleIdx="31" presStyleCnt="35"/>
      <dgm:spPr/>
    </dgm:pt>
    <dgm:pt modelId="{6CE118F8-E312-4AF2-B41E-7A8D9D0DF88C}" type="pres">
      <dgm:prSet presAssocID="{E6E2275D-5F5F-441D-B24E-B4533DB18E00}" presName="parallelogram5" presStyleLbl="alignNode1" presStyleIdx="32" presStyleCnt="35"/>
      <dgm:spPr/>
    </dgm:pt>
    <dgm:pt modelId="{C9695DBF-CFB1-4699-BC81-57D20C317122}" type="pres">
      <dgm:prSet presAssocID="{E6E2275D-5F5F-441D-B24E-B4533DB18E00}" presName="parallelogram6" presStyleLbl="alignNode1" presStyleIdx="33" presStyleCnt="35"/>
      <dgm:spPr/>
    </dgm:pt>
    <dgm:pt modelId="{753205C3-F589-4898-8968-B9C075967DF4}" type="pres">
      <dgm:prSet presAssocID="{E6E2275D-5F5F-441D-B24E-B4533DB18E00}" presName="parallelogram7" presStyleLbl="alignNode1" presStyleIdx="34" presStyleCnt="35"/>
      <dgm:spPr/>
    </dgm:pt>
  </dgm:ptLst>
  <dgm:cxnLst>
    <dgm:cxn modelId="{121A2E60-39CA-44ED-8098-1F052954565A}" type="presOf" srcId="{333E0D0B-6426-48F6-9F10-7777C0B6522A}" destId="{CF01274D-4A3F-4FCB-9C3F-AC489C80569F}" srcOrd="0" destOrd="0" presId="urn:microsoft.com/office/officeart/2008/layout/VerticalAccentList"/>
    <dgm:cxn modelId="{A96DD691-DAE5-4D1B-A837-571C6AB58873}" srcId="{333E0D0B-6426-48F6-9F10-7777C0B6522A}" destId="{3213DA5F-DA0B-41D1-B617-5C545F069649}" srcOrd="0" destOrd="0" parTransId="{C94D84FE-D8AF-4D28-8393-424A4C007FEC}" sibTransId="{0EBA3A71-3FCA-4895-B9F5-8804F174DC31}"/>
    <dgm:cxn modelId="{6E2F7DC5-2A27-4AB3-9D93-DDD53E27CA7B}" type="presOf" srcId="{D21E4073-CAB3-4538-B50B-A7A509F2A8EB}" destId="{082D1FBA-2379-4F67-9072-1EEFC64DFA84}" srcOrd="0" destOrd="0" presId="urn:microsoft.com/office/officeart/2008/layout/VerticalAccentList"/>
    <dgm:cxn modelId="{1D459C13-72B1-4984-9BC3-045BAC23545A}" type="presOf" srcId="{E6E2275D-5F5F-441D-B24E-B4533DB18E00}" destId="{E6D24590-4E0F-44B3-9220-F40A8383A987}" srcOrd="0" destOrd="0" presId="urn:microsoft.com/office/officeart/2008/layout/VerticalAccentList"/>
    <dgm:cxn modelId="{2CB87E22-94B7-4CB7-89A2-69300E25163E}" srcId="{333E0D0B-6426-48F6-9F10-7777C0B6522A}" destId="{CA6B0DB7-8CDB-4F24-8864-35B0D1769081}" srcOrd="1" destOrd="0" parTransId="{B8B5DCAC-FFA9-4FD0-AC97-CAAC92386771}" sibTransId="{3F11C4A6-2DD8-4AE6-8E11-CD25EC185412}"/>
    <dgm:cxn modelId="{F7CFF533-70BD-4B21-B7FE-29878BDD7FC3}" type="presOf" srcId="{3213DA5F-DA0B-41D1-B617-5C545F069649}" destId="{24CDFD41-77B2-4515-AF3C-B90368B7CDF1}" srcOrd="0" destOrd="0" presId="urn:microsoft.com/office/officeart/2008/layout/VerticalAccentList"/>
    <dgm:cxn modelId="{FFC031B5-5E95-47E0-A36D-615E3C66B2FB}" type="presOf" srcId="{FEAE7DC6-AB09-4B31-AF5B-AE3532A79EB1}" destId="{800887CD-26B2-4529-87B2-3A2573B98020}" srcOrd="0" destOrd="0" presId="urn:microsoft.com/office/officeart/2008/layout/VerticalAccentList"/>
    <dgm:cxn modelId="{338A4E43-1E73-4952-BF47-93F4ABBB48F6}" srcId="{333E0D0B-6426-48F6-9F10-7777C0B6522A}" destId="{D21E4073-CAB3-4538-B50B-A7A509F2A8EB}" srcOrd="2" destOrd="0" parTransId="{E9C37524-9DF7-4E86-B05E-08EF8EC5651F}" sibTransId="{FD85DB13-47D1-4646-9385-9A3F7340E6CA}"/>
    <dgm:cxn modelId="{FBCA4019-9817-4CCF-B82C-F57CDE104A4F}" srcId="{333E0D0B-6426-48F6-9F10-7777C0B6522A}" destId="{FEAE7DC6-AB09-4B31-AF5B-AE3532A79EB1}" srcOrd="3" destOrd="0" parTransId="{2EA815DA-E9C3-41E0-8F51-3A26F851EA7E}" sibTransId="{98FC5CCB-1F27-4894-8085-A3687CF4156B}"/>
    <dgm:cxn modelId="{656C6A2D-CD7A-4750-A941-C84A4A5C9AB7}" type="presOf" srcId="{CA6B0DB7-8CDB-4F24-8864-35B0D1769081}" destId="{9AA52FA7-F355-4751-8407-E7116FDE14F4}" srcOrd="0" destOrd="0" presId="urn:microsoft.com/office/officeart/2008/layout/VerticalAccentList"/>
    <dgm:cxn modelId="{15192560-73A3-45EC-BC3C-018CFD20B7B5}" srcId="{333E0D0B-6426-48F6-9F10-7777C0B6522A}" destId="{E6E2275D-5F5F-441D-B24E-B4533DB18E00}" srcOrd="4" destOrd="0" parTransId="{C261BEC7-8D18-45C0-9BCF-D529BE441238}" sibTransId="{2C4A1F6E-CB80-4622-A250-F6F961E8E7FF}"/>
    <dgm:cxn modelId="{6AB2AD8E-14EC-48E3-8FF3-608F608DABEC}" type="presParOf" srcId="{CF01274D-4A3F-4FCB-9C3F-AC489C80569F}" destId="{48BE9453-C08A-41E9-B6B4-90D10F658DA2}" srcOrd="0" destOrd="0" presId="urn:microsoft.com/office/officeart/2008/layout/VerticalAccentList"/>
    <dgm:cxn modelId="{10492683-97CC-459F-AF4B-19ABF5ABFF5E}" type="presParOf" srcId="{48BE9453-C08A-41E9-B6B4-90D10F658DA2}" destId="{24CDFD41-77B2-4515-AF3C-B90368B7CDF1}" srcOrd="0" destOrd="0" presId="urn:microsoft.com/office/officeart/2008/layout/VerticalAccentList"/>
    <dgm:cxn modelId="{08656C89-26F2-47D4-B2E3-8C7353A397BC}" type="presParOf" srcId="{CF01274D-4A3F-4FCB-9C3F-AC489C80569F}" destId="{35409643-B8E0-4235-8022-A8AF878D8200}" srcOrd="1" destOrd="0" presId="urn:microsoft.com/office/officeart/2008/layout/VerticalAccentList"/>
    <dgm:cxn modelId="{1E85A04F-1ED7-4DF3-BCFA-22ED3A5A5BC4}" type="presParOf" srcId="{35409643-B8E0-4235-8022-A8AF878D8200}" destId="{CA625F99-087D-45D1-80F4-67A01FD161FD}" srcOrd="0" destOrd="0" presId="urn:microsoft.com/office/officeart/2008/layout/VerticalAccentList"/>
    <dgm:cxn modelId="{1E9609F5-71DA-4875-8606-1C26C29D12CE}" type="presParOf" srcId="{35409643-B8E0-4235-8022-A8AF878D8200}" destId="{D88890FC-C764-40DD-AC02-F1D1D3C2156D}" srcOrd="1" destOrd="0" presId="urn:microsoft.com/office/officeart/2008/layout/VerticalAccentList"/>
    <dgm:cxn modelId="{EE999231-3794-4346-A49A-29D15B9A77BE}" type="presParOf" srcId="{35409643-B8E0-4235-8022-A8AF878D8200}" destId="{65B88F2E-EDE2-481D-9695-1A20135FF4A4}" srcOrd="2" destOrd="0" presId="urn:microsoft.com/office/officeart/2008/layout/VerticalAccentList"/>
    <dgm:cxn modelId="{C37CC03C-BEA9-464B-8249-24B942E79046}" type="presParOf" srcId="{35409643-B8E0-4235-8022-A8AF878D8200}" destId="{12182DFB-165B-434D-96BB-0DA5129025FE}" srcOrd="3" destOrd="0" presId="urn:microsoft.com/office/officeart/2008/layout/VerticalAccentList"/>
    <dgm:cxn modelId="{EE929D30-EF0E-4217-8860-6C8DD04F4D50}" type="presParOf" srcId="{35409643-B8E0-4235-8022-A8AF878D8200}" destId="{135F00FD-FBC2-4ED0-943F-61EDF2E16F6C}" srcOrd="4" destOrd="0" presId="urn:microsoft.com/office/officeart/2008/layout/VerticalAccentList"/>
    <dgm:cxn modelId="{8414470C-6A3B-4E6B-9418-32E767A7D1BE}" type="presParOf" srcId="{35409643-B8E0-4235-8022-A8AF878D8200}" destId="{6806257D-9A1F-47B9-BB37-4072A16E4B56}" srcOrd="5" destOrd="0" presId="urn:microsoft.com/office/officeart/2008/layout/VerticalAccentList"/>
    <dgm:cxn modelId="{32BAE02B-D4BA-40DF-B445-CB4998E6D5B3}" type="presParOf" srcId="{35409643-B8E0-4235-8022-A8AF878D8200}" destId="{B29CA3F3-7BEA-4190-BFED-5D2B206D91AF}" srcOrd="6" destOrd="0" presId="urn:microsoft.com/office/officeart/2008/layout/VerticalAccentList"/>
    <dgm:cxn modelId="{977DFB06-2023-4B45-A7F2-F931724B573E}" type="presParOf" srcId="{CF01274D-4A3F-4FCB-9C3F-AC489C80569F}" destId="{D4C0FC98-F2DF-4B37-A3CB-FA13CB170539}" srcOrd="2" destOrd="0" presId="urn:microsoft.com/office/officeart/2008/layout/VerticalAccentList"/>
    <dgm:cxn modelId="{062C093B-7A21-4842-BEBB-3CBDC72552E9}" type="presParOf" srcId="{CF01274D-4A3F-4FCB-9C3F-AC489C80569F}" destId="{14F7E556-7A7A-4EFD-91FE-B8CDD2E5752F}" srcOrd="3" destOrd="0" presId="urn:microsoft.com/office/officeart/2008/layout/VerticalAccentList"/>
    <dgm:cxn modelId="{C1BBFEF1-7E23-4C0B-90E5-A820A24A991A}" type="presParOf" srcId="{14F7E556-7A7A-4EFD-91FE-B8CDD2E5752F}" destId="{9AA52FA7-F355-4751-8407-E7116FDE14F4}" srcOrd="0" destOrd="0" presId="urn:microsoft.com/office/officeart/2008/layout/VerticalAccentList"/>
    <dgm:cxn modelId="{0AA93D8D-6F53-4A0E-BCBF-780845415623}" type="presParOf" srcId="{CF01274D-4A3F-4FCB-9C3F-AC489C80569F}" destId="{79ECBAF8-435F-41F7-8B21-E3625C9C5763}" srcOrd="4" destOrd="0" presId="urn:microsoft.com/office/officeart/2008/layout/VerticalAccentList"/>
    <dgm:cxn modelId="{232CF94A-9C24-41A8-AB20-BE25C826D5B6}" type="presParOf" srcId="{79ECBAF8-435F-41F7-8B21-E3625C9C5763}" destId="{912DEB28-321A-4683-BE8D-1D8FD8887460}" srcOrd="0" destOrd="0" presId="urn:microsoft.com/office/officeart/2008/layout/VerticalAccentList"/>
    <dgm:cxn modelId="{A8594FA2-6825-47BD-8CCA-D006A3137FA0}" type="presParOf" srcId="{79ECBAF8-435F-41F7-8B21-E3625C9C5763}" destId="{3EEEFF0D-86D2-4CDF-BD46-CACE45D49B99}" srcOrd="1" destOrd="0" presId="urn:microsoft.com/office/officeart/2008/layout/VerticalAccentList"/>
    <dgm:cxn modelId="{BD02F3A8-1CF6-47B8-8772-C2EDAC4DE6D0}" type="presParOf" srcId="{79ECBAF8-435F-41F7-8B21-E3625C9C5763}" destId="{6A3AE68F-9039-4A03-961D-3C2AA345B26B}" srcOrd="2" destOrd="0" presId="urn:microsoft.com/office/officeart/2008/layout/VerticalAccentList"/>
    <dgm:cxn modelId="{6D7C8D73-A4E1-479B-8EFC-95C68E27A76E}" type="presParOf" srcId="{79ECBAF8-435F-41F7-8B21-E3625C9C5763}" destId="{B221B066-0681-4EDB-944B-0A987FCA6BEA}" srcOrd="3" destOrd="0" presId="urn:microsoft.com/office/officeart/2008/layout/VerticalAccentList"/>
    <dgm:cxn modelId="{1458F534-514C-4330-A26E-0E9E86892544}" type="presParOf" srcId="{79ECBAF8-435F-41F7-8B21-E3625C9C5763}" destId="{FEF1EC07-BC4D-4C89-926F-C859126D1DAD}" srcOrd="4" destOrd="0" presId="urn:microsoft.com/office/officeart/2008/layout/VerticalAccentList"/>
    <dgm:cxn modelId="{528ADCCC-5269-408C-84DC-3E8F862A6F10}" type="presParOf" srcId="{79ECBAF8-435F-41F7-8B21-E3625C9C5763}" destId="{AD16D112-9B15-43D1-89BE-B2DD7B5B305D}" srcOrd="5" destOrd="0" presId="urn:microsoft.com/office/officeart/2008/layout/VerticalAccentList"/>
    <dgm:cxn modelId="{C7B1539F-36A4-4CAC-A2C6-514FBB79D482}" type="presParOf" srcId="{79ECBAF8-435F-41F7-8B21-E3625C9C5763}" destId="{AB6D0ED7-192A-4CCA-955D-4D66EE90E4BE}" srcOrd="6" destOrd="0" presId="urn:microsoft.com/office/officeart/2008/layout/VerticalAccentList"/>
    <dgm:cxn modelId="{83428BB2-C988-4072-92A3-EDB71209335B}" type="presParOf" srcId="{CF01274D-4A3F-4FCB-9C3F-AC489C80569F}" destId="{EB2C1BD3-7316-4B67-BD3D-3B58C0A63007}" srcOrd="5" destOrd="0" presId="urn:microsoft.com/office/officeart/2008/layout/VerticalAccentList"/>
    <dgm:cxn modelId="{59C07A1C-9CB5-416E-94C0-C8F418C058E3}" type="presParOf" srcId="{CF01274D-4A3F-4FCB-9C3F-AC489C80569F}" destId="{51343684-3CB3-4A94-A322-FB222B0A1D49}" srcOrd="6" destOrd="0" presId="urn:microsoft.com/office/officeart/2008/layout/VerticalAccentList"/>
    <dgm:cxn modelId="{2938AAF6-2CA6-4B80-94C1-5DD24EFB494E}" type="presParOf" srcId="{51343684-3CB3-4A94-A322-FB222B0A1D49}" destId="{082D1FBA-2379-4F67-9072-1EEFC64DFA84}" srcOrd="0" destOrd="0" presId="urn:microsoft.com/office/officeart/2008/layout/VerticalAccentList"/>
    <dgm:cxn modelId="{BB47B92F-D411-4A31-BE15-7AE78B35818C}" type="presParOf" srcId="{CF01274D-4A3F-4FCB-9C3F-AC489C80569F}" destId="{A8225A81-9975-4B4C-B2B1-5F5C3BBEC9E5}" srcOrd="7" destOrd="0" presId="urn:microsoft.com/office/officeart/2008/layout/VerticalAccentList"/>
    <dgm:cxn modelId="{514372A6-1764-4EFA-A5D6-206BD01712E5}" type="presParOf" srcId="{A8225A81-9975-4B4C-B2B1-5F5C3BBEC9E5}" destId="{E978E0DA-ED15-4206-8DE7-95893135270E}" srcOrd="0" destOrd="0" presId="urn:microsoft.com/office/officeart/2008/layout/VerticalAccentList"/>
    <dgm:cxn modelId="{B9DFC79B-7718-4923-A6D9-9B3BBF8710A2}" type="presParOf" srcId="{A8225A81-9975-4B4C-B2B1-5F5C3BBEC9E5}" destId="{F01FF982-0AFD-4D88-AB2E-7A3F7CDABF00}" srcOrd="1" destOrd="0" presId="urn:microsoft.com/office/officeart/2008/layout/VerticalAccentList"/>
    <dgm:cxn modelId="{DF1F0387-65A7-46D8-A897-9FBC2BC88A55}" type="presParOf" srcId="{A8225A81-9975-4B4C-B2B1-5F5C3BBEC9E5}" destId="{9F8BAC23-F0D8-423A-8250-00EAA7DCB56B}" srcOrd="2" destOrd="0" presId="urn:microsoft.com/office/officeart/2008/layout/VerticalAccentList"/>
    <dgm:cxn modelId="{10A4C849-ECB7-407C-855F-80812C387671}" type="presParOf" srcId="{A8225A81-9975-4B4C-B2B1-5F5C3BBEC9E5}" destId="{07125F8D-7C16-4028-84F0-57C98052A2A0}" srcOrd="3" destOrd="0" presId="urn:microsoft.com/office/officeart/2008/layout/VerticalAccentList"/>
    <dgm:cxn modelId="{7C71D350-C966-4DA5-AC34-AFF1A98718B3}" type="presParOf" srcId="{A8225A81-9975-4B4C-B2B1-5F5C3BBEC9E5}" destId="{7007FA24-856E-484E-8C54-C149E3D57CD6}" srcOrd="4" destOrd="0" presId="urn:microsoft.com/office/officeart/2008/layout/VerticalAccentList"/>
    <dgm:cxn modelId="{7A5FF4A9-E9CA-4F79-A717-BCB6EEA972F5}" type="presParOf" srcId="{A8225A81-9975-4B4C-B2B1-5F5C3BBEC9E5}" destId="{51D70E4D-B07E-4F71-8808-5DBEC0280E17}" srcOrd="5" destOrd="0" presId="urn:microsoft.com/office/officeart/2008/layout/VerticalAccentList"/>
    <dgm:cxn modelId="{72798318-61D6-45D7-9063-8948C4F52C02}" type="presParOf" srcId="{A8225A81-9975-4B4C-B2B1-5F5C3BBEC9E5}" destId="{D6D4BF90-FF77-45B2-BD5E-20C36EDACAA8}" srcOrd="6" destOrd="0" presId="urn:microsoft.com/office/officeart/2008/layout/VerticalAccentList"/>
    <dgm:cxn modelId="{F0282036-A867-4EFA-A6F2-0115CAE4CEE3}" type="presParOf" srcId="{CF01274D-4A3F-4FCB-9C3F-AC489C80569F}" destId="{205D4DB0-8FA9-46D2-BEB3-7FF835A78694}" srcOrd="8" destOrd="0" presId="urn:microsoft.com/office/officeart/2008/layout/VerticalAccentList"/>
    <dgm:cxn modelId="{5BFF0EDC-C02A-41A0-97EF-B8A31407C96D}" type="presParOf" srcId="{CF01274D-4A3F-4FCB-9C3F-AC489C80569F}" destId="{D245134F-95AC-4463-A38B-A664FDE0A1DD}" srcOrd="9" destOrd="0" presId="urn:microsoft.com/office/officeart/2008/layout/VerticalAccentList"/>
    <dgm:cxn modelId="{3DA10A74-919D-4D27-BA1D-817FF089B621}" type="presParOf" srcId="{D245134F-95AC-4463-A38B-A664FDE0A1DD}" destId="{800887CD-26B2-4529-87B2-3A2573B98020}" srcOrd="0" destOrd="0" presId="urn:microsoft.com/office/officeart/2008/layout/VerticalAccentList"/>
    <dgm:cxn modelId="{5F4D5795-27E6-4D91-8C64-2DE587E8003C}" type="presParOf" srcId="{CF01274D-4A3F-4FCB-9C3F-AC489C80569F}" destId="{0548A477-0DCA-4E4D-A454-9F29E635D55E}" srcOrd="10" destOrd="0" presId="urn:microsoft.com/office/officeart/2008/layout/VerticalAccentList"/>
    <dgm:cxn modelId="{ADF95B5B-E50C-4F61-A5C7-2438E8430BFD}" type="presParOf" srcId="{0548A477-0DCA-4E4D-A454-9F29E635D55E}" destId="{AF3516DF-1E15-497D-8DA7-21948008B8A8}" srcOrd="0" destOrd="0" presId="urn:microsoft.com/office/officeart/2008/layout/VerticalAccentList"/>
    <dgm:cxn modelId="{3FC0DA0A-A14D-4556-A3CC-0155EBB53054}" type="presParOf" srcId="{0548A477-0DCA-4E4D-A454-9F29E635D55E}" destId="{734D7E09-DEAE-4503-94AC-F454DBC9D606}" srcOrd="1" destOrd="0" presId="urn:microsoft.com/office/officeart/2008/layout/VerticalAccentList"/>
    <dgm:cxn modelId="{31F840A6-2F09-44C7-9B61-A62A67E18D89}" type="presParOf" srcId="{0548A477-0DCA-4E4D-A454-9F29E635D55E}" destId="{DC2404A9-444C-4ADE-8A9E-C57577F380BF}" srcOrd="2" destOrd="0" presId="urn:microsoft.com/office/officeart/2008/layout/VerticalAccentList"/>
    <dgm:cxn modelId="{9EE31CE5-39E2-4AA4-9600-F78258F73BDD}" type="presParOf" srcId="{0548A477-0DCA-4E4D-A454-9F29E635D55E}" destId="{52D79937-A9BE-4BC2-A69D-2FCDC7B0B849}" srcOrd="3" destOrd="0" presId="urn:microsoft.com/office/officeart/2008/layout/VerticalAccentList"/>
    <dgm:cxn modelId="{E31E9581-44A3-4B39-A088-94CACCA229D2}" type="presParOf" srcId="{0548A477-0DCA-4E4D-A454-9F29E635D55E}" destId="{40164A39-01D8-486E-BE20-31349540446B}" srcOrd="4" destOrd="0" presId="urn:microsoft.com/office/officeart/2008/layout/VerticalAccentList"/>
    <dgm:cxn modelId="{E91DF3A6-EA47-4E15-9B5D-BC0E4A5AC1AC}" type="presParOf" srcId="{0548A477-0DCA-4E4D-A454-9F29E635D55E}" destId="{08AC60A6-E009-436A-9371-F1B7D33682A9}" srcOrd="5" destOrd="0" presId="urn:microsoft.com/office/officeart/2008/layout/VerticalAccentList"/>
    <dgm:cxn modelId="{244EC318-8F91-490B-A5B9-815FBFCB69EA}" type="presParOf" srcId="{0548A477-0DCA-4E4D-A454-9F29E635D55E}" destId="{A6D814E6-9119-4025-AD04-17884F71307E}" srcOrd="6" destOrd="0" presId="urn:microsoft.com/office/officeart/2008/layout/VerticalAccentList"/>
    <dgm:cxn modelId="{70D80293-800E-4990-9523-9E6E27C2D96D}" type="presParOf" srcId="{CF01274D-4A3F-4FCB-9C3F-AC489C80569F}" destId="{739EA56D-001B-4313-9428-F1CC99779883}" srcOrd="11" destOrd="0" presId="urn:microsoft.com/office/officeart/2008/layout/VerticalAccentList"/>
    <dgm:cxn modelId="{F677644F-3AA7-441B-BA68-6730A622CDB3}" type="presParOf" srcId="{CF01274D-4A3F-4FCB-9C3F-AC489C80569F}" destId="{181EC766-0269-48AA-9C07-08A54D13610B}" srcOrd="12" destOrd="0" presId="urn:microsoft.com/office/officeart/2008/layout/VerticalAccentList"/>
    <dgm:cxn modelId="{46CF7D7F-63BD-4448-A798-D2AEE7E8A79E}" type="presParOf" srcId="{181EC766-0269-48AA-9C07-08A54D13610B}" destId="{E6D24590-4E0F-44B3-9220-F40A8383A987}" srcOrd="0" destOrd="0" presId="urn:microsoft.com/office/officeart/2008/layout/VerticalAccentList"/>
    <dgm:cxn modelId="{87A1A1B0-1977-4C58-AC9A-FBA63C6654CD}" type="presParOf" srcId="{CF01274D-4A3F-4FCB-9C3F-AC489C80569F}" destId="{37A14403-D857-4CA0-AD48-D6C5A17D9A03}" srcOrd="13" destOrd="0" presId="urn:microsoft.com/office/officeart/2008/layout/VerticalAccentList"/>
    <dgm:cxn modelId="{0BE7292C-F099-4766-B368-9065972A6382}" type="presParOf" srcId="{37A14403-D857-4CA0-AD48-D6C5A17D9A03}" destId="{37252326-0856-4493-887B-EF12A20F03E7}" srcOrd="0" destOrd="0" presId="urn:microsoft.com/office/officeart/2008/layout/VerticalAccentList"/>
    <dgm:cxn modelId="{8EA27F5A-E1AB-46B9-AA99-189D186A493A}" type="presParOf" srcId="{37A14403-D857-4CA0-AD48-D6C5A17D9A03}" destId="{D0F2005A-E201-40EB-A668-56673FBD26E6}" srcOrd="1" destOrd="0" presId="urn:microsoft.com/office/officeart/2008/layout/VerticalAccentList"/>
    <dgm:cxn modelId="{D836DB86-F2A4-4801-BAFB-7C9D328D28F9}" type="presParOf" srcId="{37A14403-D857-4CA0-AD48-D6C5A17D9A03}" destId="{5483A634-D2E5-475E-A501-AD0F84369A34}" srcOrd="2" destOrd="0" presId="urn:microsoft.com/office/officeart/2008/layout/VerticalAccentList"/>
    <dgm:cxn modelId="{8AC7C4ED-9F6F-47A8-A3D6-19B7753B5858}" type="presParOf" srcId="{37A14403-D857-4CA0-AD48-D6C5A17D9A03}" destId="{51FF588B-4F90-4C24-884D-61F97AF41763}" srcOrd="3" destOrd="0" presId="urn:microsoft.com/office/officeart/2008/layout/VerticalAccentList"/>
    <dgm:cxn modelId="{C65E6743-D472-404A-A2DE-B00F4E94DDAA}" type="presParOf" srcId="{37A14403-D857-4CA0-AD48-D6C5A17D9A03}" destId="{6CE118F8-E312-4AF2-B41E-7A8D9D0DF88C}" srcOrd="4" destOrd="0" presId="urn:microsoft.com/office/officeart/2008/layout/VerticalAccentList"/>
    <dgm:cxn modelId="{EB1E7BBB-CC08-437D-849C-868B458018C2}" type="presParOf" srcId="{37A14403-D857-4CA0-AD48-D6C5A17D9A03}" destId="{C9695DBF-CFB1-4699-BC81-57D20C317122}" srcOrd="5" destOrd="0" presId="urn:microsoft.com/office/officeart/2008/layout/VerticalAccentList"/>
    <dgm:cxn modelId="{369D03D9-D1DD-47DE-8BDE-D6F4B774AD51}" type="presParOf" srcId="{37A14403-D857-4CA0-AD48-D6C5A17D9A03}" destId="{753205C3-F589-4898-8968-B9C075967DF4}" srcOrd="6" destOrd="0" presId="urn:microsoft.com/office/officeart/2008/layout/VerticalAccentList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2C90DE-846F-4A29-9932-8518F649FFB4}">
      <dsp:nvSpPr>
        <dsp:cNvPr id="0" name=""/>
        <dsp:cNvSpPr/>
      </dsp:nvSpPr>
      <dsp:spPr>
        <a:xfrm>
          <a:off x="0" y="1"/>
          <a:ext cx="7854965" cy="9485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CR" sz="1900" kern="1200" dirty="0">
              <a:latin typeface="Verdana"/>
            </a:rPr>
            <a:t>La Rendición de cuentas es tener claros los parámetros sencillos, que deben ser de fácil comprensión para el público en general.</a:t>
          </a:r>
          <a:endParaRPr lang="es-ES" sz="1900" kern="1200" dirty="0"/>
        </a:p>
      </dsp:txBody>
      <dsp:txXfrm>
        <a:off x="0" y="1"/>
        <a:ext cx="7854965" cy="948570"/>
      </dsp:txXfrm>
    </dsp:sp>
    <dsp:sp modelId="{362C089E-EE21-4132-9560-01A2DFF0F97B}">
      <dsp:nvSpPr>
        <dsp:cNvPr id="0" name=""/>
        <dsp:cNvSpPr/>
      </dsp:nvSpPr>
      <dsp:spPr>
        <a:xfrm>
          <a:off x="0" y="1169977"/>
          <a:ext cx="7472469" cy="13324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CR" sz="1900" kern="1200" dirty="0">
              <a:latin typeface="Verdana"/>
            </a:rPr>
            <a:t>La Cámara de la Construcción esta iniciando la elaboración de un índice de gestión en la infraestructura.</a:t>
          </a:r>
          <a:endParaRPr lang="es-ES" sz="1900" kern="1200" dirty="0"/>
        </a:p>
      </dsp:txBody>
      <dsp:txXfrm>
        <a:off x="0" y="1169977"/>
        <a:ext cx="7472469" cy="1332430"/>
      </dsp:txXfrm>
    </dsp:sp>
    <dsp:sp modelId="{EFE8230E-8110-42E9-B55E-6A450F64DC8B}">
      <dsp:nvSpPr>
        <dsp:cNvPr id="0" name=""/>
        <dsp:cNvSpPr/>
      </dsp:nvSpPr>
      <dsp:spPr>
        <a:xfrm>
          <a:off x="3" y="2731568"/>
          <a:ext cx="7713594" cy="13324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CR" sz="1900" kern="1200" dirty="0">
              <a:latin typeface="Verdana"/>
            </a:rPr>
            <a:t>Este índice  tiene como objetivo evaluar el ciclo del proyectos, por lo tanto,  abarca desde las fases tempranas (estudios preliminares), la ejecución,  entrega final y en algunos casos hasta la operación.</a:t>
          </a:r>
          <a:endParaRPr lang="es-ES" sz="1900" kern="1200" dirty="0"/>
        </a:p>
      </dsp:txBody>
      <dsp:txXfrm>
        <a:off x="3" y="2731568"/>
        <a:ext cx="7713594" cy="13324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5B0B1-C809-41DA-BD64-4EABA73FB45D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970CA-E77E-48AA-9BAA-001D2B947377}">
      <dsp:nvSpPr>
        <dsp:cNvPr id="0" name=""/>
        <dsp:cNvSpPr/>
      </dsp:nvSpPr>
      <dsp:spPr>
        <a:xfrm>
          <a:off x="460128" y="312440"/>
          <a:ext cx="5580684" cy="625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endParaRPr lang="es-CR" sz="1400" kern="1200" dirty="0">
            <a:solidFill>
              <a:schemeClr val="bg1"/>
            </a:solidFill>
            <a:latin typeface="Verdana"/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CR" sz="1400" kern="1200" dirty="0">
              <a:solidFill>
                <a:schemeClr val="bg1"/>
              </a:solidFill>
              <a:latin typeface="Verdana"/>
            </a:rPr>
            <a:t>Información de fácil acceso permite transparentar procesos.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endParaRPr lang="es-ES" sz="1400" kern="1200" dirty="0"/>
        </a:p>
      </dsp:txBody>
      <dsp:txXfrm>
        <a:off x="460128" y="312440"/>
        <a:ext cx="5580684" cy="625205"/>
      </dsp:txXfrm>
    </dsp:sp>
    <dsp:sp modelId="{AED35912-169E-41CF-BC61-C0456F628FFB}">
      <dsp:nvSpPr>
        <dsp:cNvPr id="0" name=""/>
        <dsp:cNvSpPr/>
      </dsp:nvSpPr>
      <dsp:spPr>
        <a:xfrm>
          <a:off x="69375" y="234289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88705A-5EA4-4E94-B858-0F3DD24410D7}">
      <dsp:nvSpPr>
        <dsp:cNvPr id="0" name=""/>
        <dsp:cNvSpPr/>
      </dsp:nvSpPr>
      <dsp:spPr>
        <a:xfrm>
          <a:off x="818573" y="1250411"/>
          <a:ext cx="5222240" cy="625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CR" sz="1400" kern="1200" dirty="0">
              <a:solidFill>
                <a:schemeClr val="bg1"/>
              </a:solidFill>
              <a:latin typeface="Verdana"/>
            </a:rPr>
            <a:t>La información debe estar disponible para todos.</a:t>
          </a:r>
          <a:endParaRPr lang="es-ES" sz="1400" kern="1200" dirty="0"/>
        </a:p>
      </dsp:txBody>
      <dsp:txXfrm>
        <a:off x="818573" y="1250411"/>
        <a:ext cx="5222240" cy="625205"/>
      </dsp:txXfrm>
    </dsp:sp>
    <dsp:sp modelId="{D8A89698-266C-429F-878D-D6030C92192F}">
      <dsp:nvSpPr>
        <dsp:cNvPr id="0" name=""/>
        <dsp:cNvSpPr/>
      </dsp:nvSpPr>
      <dsp:spPr>
        <a:xfrm>
          <a:off x="427819" y="1172260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AFC9AA-0860-428F-A836-7CC5ED48D0D5}">
      <dsp:nvSpPr>
        <dsp:cNvPr id="0" name=""/>
        <dsp:cNvSpPr/>
      </dsp:nvSpPr>
      <dsp:spPr>
        <a:xfrm>
          <a:off x="818573" y="2188382"/>
          <a:ext cx="5222240" cy="625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CR" sz="1400" kern="1200" dirty="0">
              <a:solidFill>
                <a:schemeClr val="bg1"/>
              </a:solidFill>
              <a:latin typeface="Verdana"/>
            </a:rPr>
            <a:t>Todo debe estar a un </a:t>
          </a:r>
          <a:r>
            <a:rPr lang="es-CR" sz="1400" kern="1200" dirty="0" err="1">
              <a:solidFill>
                <a:schemeClr val="bg1"/>
              </a:solidFill>
              <a:latin typeface="Verdana"/>
            </a:rPr>
            <a:t>click</a:t>
          </a:r>
          <a:r>
            <a:rPr lang="es-CR" sz="1400" kern="1200" dirty="0">
              <a:solidFill>
                <a:schemeClr val="bg1"/>
              </a:solidFill>
              <a:latin typeface="Verdana"/>
            </a:rPr>
            <a:t> de distancia, no a llamadas de teléfono, cartas membretadas, etc.</a:t>
          </a:r>
          <a:endParaRPr lang="es-ES" sz="1400" kern="1200" dirty="0">
            <a:solidFill>
              <a:schemeClr val="bg1"/>
            </a:solidFill>
          </a:endParaRPr>
        </a:p>
      </dsp:txBody>
      <dsp:txXfrm>
        <a:off x="818573" y="2188382"/>
        <a:ext cx="5222240" cy="625205"/>
      </dsp:txXfrm>
    </dsp:sp>
    <dsp:sp modelId="{686F8BC3-1C7F-4685-BD46-C9D35393F094}">
      <dsp:nvSpPr>
        <dsp:cNvPr id="0" name=""/>
        <dsp:cNvSpPr/>
      </dsp:nvSpPr>
      <dsp:spPr>
        <a:xfrm>
          <a:off x="427819" y="2110232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FDA5D5-2AB1-41E2-8D3E-F01DD33FE061}">
      <dsp:nvSpPr>
        <dsp:cNvPr id="0" name=""/>
        <dsp:cNvSpPr/>
      </dsp:nvSpPr>
      <dsp:spPr>
        <a:xfrm>
          <a:off x="460128" y="3126353"/>
          <a:ext cx="5580684" cy="625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CR" sz="1400" kern="1200" dirty="0">
              <a:solidFill>
                <a:schemeClr val="bg1"/>
              </a:solidFill>
              <a:latin typeface="Verdana"/>
            </a:rPr>
            <a:t>Los proyectos deben estar claros desde el inicio, para evitar que se requieran cambios posterior al inicio de obras.</a:t>
          </a:r>
          <a:endParaRPr lang="es-ES" sz="1400" kern="1200" dirty="0">
            <a:solidFill>
              <a:schemeClr val="bg1"/>
            </a:solidFill>
          </a:endParaRPr>
        </a:p>
      </dsp:txBody>
      <dsp:txXfrm>
        <a:off x="460128" y="3126353"/>
        <a:ext cx="5580684" cy="625205"/>
      </dsp:txXfrm>
    </dsp:sp>
    <dsp:sp modelId="{0DE8531A-FA44-49CA-A231-4D041A511026}">
      <dsp:nvSpPr>
        <dsp:cNvPr id="0" name=""/>
        <dsp:cNvSpPr/>
      </dsp:nvSpPr>
      <dsp:spPr>
        <a:xfrm>
          <a:off x="69375" y="3048203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05197-9075-465B-AB27-80419AF4D72C}">
      <dsp:nvSpPr>
        <dsp:cNvPr id="0" name=""/>
        <dsp:cNvSpPr/>
      </dsp:nvSpPr>
      <dsp:spPr>
        <a:xfrm>
          <a:off x="0" y="0"/>
          <a:ext cx="73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E70200-2FE0-4DDB-ADE3-AB744872364C}">
      <dsp:nvSpPr>
        <dsp:cNvPr id="0" name=""/>
        <dsp:cNvSpPr/>
      </dsp:nvSpPr>
      <dsp:spPr>
        <a:xfrm>
          <a:off x="0" y="0"/>
          <a:ext cx="7309152" cy="1246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800" kern="1200" dirty="0"/>
            <a:t>Simplificación de requisitos a nivel de contratación. </a:t>
          </a:r>
        </a:p>
      </dsp:txBody>
      <dsp:txXfrm>
        <a:off x="0" y="0"/>
        <a:ext cx="7309152" cy="1246284"/>
      </dsp:txXfrm>
    </dsp:sp>
    <dsp:sp modelId="{E6E65034-8BC8-4DA1-8659-0D0AC81EDAF9}">
      <dsp:nvSpPr>
        <dsp:cNvPr id="0" name=""/>
        <dsp:cNvSpPr/>
      </dsp:nvSpPr>
      <dsp:spPr>
        <a:xfrm>
          <a:off x="0" y="1246284"/>
          <a:ext cx="73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ECCD89-C2E0-4A1D-B781-01ED64A69AA0}">
      <dsp:nvSpPr>
        <dsp:cNvPr id="0" name=""/>
        <dsp:cNvSpPr/>
      </dsp:nvSpPr>
      <dsp:spPr>
        <a:xfrm>
          <a:off x="0" y="1246284"/>
          <a:ext cx="7309152" cy="1246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800" kern="1200" dirty="0"/>
            <a:t>Eliminación de trámites innecesarios.</a:t>
          </a:r>
        </a:p>
      </dsp:txBody>
      <dsp:txXfrm>
        <a:off x="0" y="1246284"/>
        <a:ext cx="7309152" cy="1246284"/>
      </dsp:txXfrm>
    </dsp:sp>
    <dsp:sp modelId="{58036B56-5DE1-40D0-8F29-1F6A653645AB}">
      <dsp:nvSpPr>
        <dsp:cNvPr id="0" name=""/>
        <dsp:cNvSpPr/>
      </dsp:nvSpPr>
      <dsp:spPr>
        <a:xfrm>
          <a:off x="0" y="2492569"/>
          <a:ext cx="73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2584A6-D4A2-47D9-9495-0F13780AC4F4}">
      <dsp:nvSpPr>
        <dsp:cNvPr id="0" name=""/>
        <dsp:cNvSpPr/>
      </dsp:nvSpPr>
      <dsp:spPr>
        <a:xfrm>
          <a:off x="0" y="2492569"/>
          <a:ext cx="7309152" cy="1246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800" kern="1200" dirty="0"/>
            <a:t>Planificar la obras de infraestructura.</a:t>
          </a:r>
        </a:p>
      </dsp:txBody>
      <dsp:txXfrm>
        <a:off x="0" y="2492569"/>
        <a:ext cx="7309152" cy="1246284"/>
      </dsp:txXfrm>
    </dsp:sp>
    <dsp:sp modelId="{B17F2791-2A48-4BD9-8742-C2856359BC80}">
      <dsp:nvSpPr>
        <dsp:cNvPr id="0" name=""/>
        <dsp:cNvSpPr/>
      </dsp:nvSpPr>
      <dsp:spPr>
        <a:xfrm>
          <a:off x="0" y="3738854"/>
          <a:ext cx="73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92FF13-BDEA-4717-9B70-44CDE34B863B}">
      <dsp:nvSpPr>
        <dsp:cNvPr id="0" name=""/>
        <dsp:cNvSpPr/>
      </dsp:nvSpPr>
      <dsp:spPr>
        <a:xfrm>
          <a:off x="0" y="3738854"/>
          <a:ext cx="7309152" cy="1246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800" kern="1200" dirty="0"/>
            <a:t>Código de Ética.</a:t>
          </a:r>
        </a:p>
      </dsp:txBody>
      <dsp:txXfrm>
        <a:off x="0" y="3738854"/>
        <a:ext cx="7309152" cy="12462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CDFD41-77B2-4515-AF3C-B90368B7CDF1}">
      <dsp:nvSpPr>
        <dsp:cNvPr id="0" name=""/>
        <dsp:cNvSpPr/>
      </dsp:nvSpPr>
      <dsp:spPr>
        <a:xfrm>
          <a:off x="233389" y="221508"/>
          <a:ext cx="6842070" cy="59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/>
            <a:t>Acceso a la información</a:t>
          </a:r>
        </a:p>
      </dsp:txBody>
      <dsp:txXfrm>
        <a:off x="233389" y="221508"/>
        <a:ext cx="6842070" cy="597996"/>
      </dsp:txXfrm>
    </dsp:sp>
    <dsp:sp modelId="{CA625F99-087D-45D1-80F4-67A01FD161FD}">
      <dsp:nvSpPr>
        <dsp:cNvPr id="0" name=""/>
        <dsp:cNvSpPr/>
      </dsp:nvSpPr>
      <dsp:spPr>
        <a:xfrm>
          <a:off x="233389" y="819505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8890FC-C764-40DD-AC02-F1D1D3C2156D}">
      <dsp:nvSpPr>
        <dsp:cNvPr id="0" name=""/>
        <dsp:cNvSpPr/>
      </dsp:nvSpPr>
      <dsp:spPr>
        <a:xfrm>
          <a:off x="1161613" y="819505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8F2E-EDE2-481D-9695-1A20135FF4A4}">
      <dsp:nvSpPr>
        <dsp:cNvPr id="0" name=""/>
        <dsp:cNvSpPr/>
      </dsp:nvSpPr>
      <dsp:spPr>
        <a:xfrm>
          <a:off x="2089837" y="819505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82DFB-165B-434D-96BB-0DA5129025FE}">
      <dsp:nvSpPr>
        <dsp:cNvPr id="0" name=""/>
        <dsp:cNvSpPr/>
      </dsp:nvSpPr>
      <dsp:spPr>
        <a:xfrm>
          <a:off x="3018061" y="819505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5F00FD-FBC2-4ED0-943F-61EDF2E16F6C}">
      <dsp:nvSpPr>
        <dsp:cNvPr id="0" name=""/>
        <dsp:cNvSpPr/>
      </dsp:nvSpPr>
      <dsp:spPr>
        <a:xfrm>
          <a:off x="3946285" y="819505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06257D-9A1F-47B9-BB37-4072A16E4B56}">
      <dsp:nvSpPr>
        <dsp:cNvPr id="0" name=""/>
        <dsp:cNvSpPr/>
      </dsp:nvSpPr>
      <dsp:spPr>
        <a:xfrm>
          <a:off x="4874509" y="819505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CA3F3-7BEA-4190-BFED-5D2B206D91AF}">
      <dsp:nvSpPr>
        <dsp:cNvPr id="0" name=""/>
        <dsp:cNvSpPr/>
      </dsp:nvSpPr>
      <dsp:spPr>
        <a:xfrm>
          <a:off x="5802733" y="819505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A52FA7-F355-4751-8407-E7116FDE14F4}">
      <dsp:nvSpPr>
        <dsp:cNvPr id="0" name=""/>
        <dsp:cNvSpPr/>
      </dsp:nvSpPr>
      <dsp:spPr>
        <a:xfrm>
          <a:off x="233389" y="1056201"/>
          <a:ext cx="6577965" cy="59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/>
            <a:t>Lenguaje sencillo</a:t>
          </a:r>
        </a:p>
      </dsp:txBody>
      <dsp:txXfrm>
        <a:off x="233389" y="1056201"/>
        <a:ext cx="6577965" cy="597996"/>
      </dsp:txXfrm>
    </dsp:sp>
    <dsp:sp modelId="{912DEB28-321A-4683-BE8D-1D8FD8887460}">
      <dsp:nvSpPr>
        <dsp:cNvPr id="0" name=""/>
        <dsp:cNvSpPr/>
      </dsp:nvSpPr>
      <dsp:spPr>
        <a:xfrm>
          <a:off x="233389" y="1654198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EEFF0D-86D2-4CDF-BD46-CACE45D49B99}">
      <dsp:nvSpPr>
        <dsp:cNvPr id="0" name=""/>
        <dsp:cNvSpPr/>
      </dsp:nvSpPr>
      <dsp:spPr>
        <a:xfrm>
          <a:off x="1161613" y="1654198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3AE68F-9039-4A03-961D-3C2AA345B26B}">
      <dsp:nvSpPr>
        <dsp:cNvPr id="0" name=""/>
        <dsp:cNvSpPr/>
      </dsp:nvSpPr>
      <dsp:spPr>
        <a:xfrm>
          <a:off x="2089837" y="1654198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21B066-0681-4EDB-944B-0A987FCA6BEA}">
      <dsp:nvSpPr>
        <dsp:cNvPr id="0" name=""/>
        <dsp:cNvSpPr/>
      </dsp:nvSpPr>
      <dsp:spPr>
        <a:xfrm>
          <a:off x="3018061" y="1654198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1EC07-BC4D-4C89-926F-C859126D1DAD}">
      <dsp:nvSpPr>
        <dsp:cNvPr id="0" name=""/>
        <dsp:cNvSpPr/>
      </dsp:nvSpPr>
      <dsp:spPr>
        <a:xfrm>
          <a:off x="3946285" y="1654198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16D112-9B15-43D1-89BE-B2DD7B5B305D}">
      <dsp:nvSpPr>
        <dsp:cNvPr id="0" name=""/>
        <dsp:cNvSpPr/>
      </dsp:nvSpPr>
      <dsp:spPr>
        <a:xfrm>
          <a:off x="4874509" y="1654198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6D0ED7-192A-4CCA-955D-4D66EE90E4BE}">
      <dsp:nvSpPr>
        <dsp:cNvPr id="0" name=""/>
        <dsp:cNvSpPr/>
      </dsp:nvSpPr>
      <dsp:spPr>
        <a:xfrm>
          <a:off x="5802733" y="1654198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2D1FBA-2379-4F67-9072-1EEFC64DFA84}">
      <dsp:nvSpPr>
        <dsp:cNvPr id="0" name=""/>
        <dsp:cNvSpPr/>
      </dsp:nvSpPr>
      <dsp:spPr>
        <a:xfrm>
          <a:off x="233389" y="1890894"/>
          <a:ext cx="6577965" cy="59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/>
            <a:t>Simplificación de requisitos</a:t>
          </a:r>
        </a:p>
      </dsp:txBody>
      <dsp:txXfrm>
        <a:off x="233389" y="1890894"/>
        <a:ext cx="6577965" cy="597996"/>
      </dsp:txXfrm>
    </dsp:sp>
    <dsp:sp modelId="{E978E0DA-ED15-4206-8DE7-95893135270E}">
      <dsp:nvSpPr>
        <dsp:cNvPr id="0" name=""/>
        <dsp:cNvSpPr/>
      </dsp:nvSpPr>
      <dsp:spPr>
        <a:xfrm>
          <a:off x="233389" y="2488891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FF982-0AFD-4D88-AB2E-7A3F7CDABF00}">
      <dsp:nvSpPr>
        <dsp:cNvPr id="0" name=""/>
        <dsp:cNvSpPr/>
      </dsp:nvSpPr>
      <dsp:spPr>
        <a:xfrm>
          <a:off x="1161613" y="2488891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8BAC23-F0D8-423A-8250-00EAA7DCB56B}">
      <dsp:nvSpPr>
        <dsp:cNvPr id="0" name=""/>
        <dsp:cNvSpPr/>
      </dsp:nvSpPr>
      <dsp:spPr>
        <a:xfrm>
          <a:off x="2089837" y="2488891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25F8D-7C16-4028-84F0-57C98052A2A0}">
      <dsp:nvSpPr>
        <dsp:cNvPr id="0" name=""/>
        <dsp:cNvSpPr/>
      </dsp:nvSpPr>
      <dsp:spPr>
        <a:xfrm>
          <a:off x="3018061" y="2488891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07FA24-856E-484E-8C54-C149E3D57CD6}">
      <dsp:nvSpPr>
        <dsp:cNvPr id="0" name=""/>
        <dsp:cNvSpPr/>
      </dsp:nvSpPr>
      <dsp:spPr>
        <a:xfrm>
          <a:off x="3946285" y="2488891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D70E4D-B07E-4F71-8808-5DBEC0280E17}">
      <dsp:nvSpPr>
        <dsp:cNvPr id="0" name=""/>
        <dsp:cNvSpPr/>
      </dsp:nvSpPr>
      <dsp:spPr>
        <a:xfrm>
          <a:off x="4874509" y="2488891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4BF90-FF77-45B2-BD5E-20C36EDACAA8}">
      <dsp:nvSpPr>
        <dsp:cNvPr id="0" name=""/>
        <dsp:cNvSpPr/>
      </dsp:nvSpPr>
      <dsp:spPr>
        <a:xfrm>
          <a:off x="5802733" y="2488891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0887CD-26B2-4529-87B2-3A2573B98020}">
      <dsp:nvSpPr>
        <dsp:cNvPr id="0" name=""/>
        <dsp:cNvSpPr/>
      </dsp:nvSpPr>
      <dsp:spPr>
        <a:xfrm>
          <a:off x="233389" y="2725587"/>
          <a:ext cx="6577965" cy="59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/>
            <a:t>Planificación para disminuir cambios</a:t>
          </a:r>
        </a:p>
      </dsp:txBody>
      <dsp:txXfrm>
        <a:off x="233389" y="2725587"/>
        <a:ext cx="6577965" cy="597996"/>
      </dsp:txXfrm>
    </dsp:sp>
    <dsp:sp modelId="{AF3516DF-1E15-497D-8DA7-21948008B8A8}">
      <dsp:nvSpPr>
        <dsp:cNvPr id="0" name=""/>
        <dsp:cNvSpPr/>
      </dsp:nvSpPr>
      <dsp:spPr>
        <a:xfrm>
          <a:off x="233389" y="3323584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7E09-DEAE-4503-94AC-F454DBC9D606}">
      <dsp:nvSpPr>
        <dsp:cNvPr id="0" name=""/>
        <dsp:cNvSpPr/>
      </dsp:nvSpPr>
      <dsp:spPr>
        <a:xfrm>
          <a:off x="1161613" y="3323584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404A9-444C-4ADE-8A9E-C57577F380BF}">
      <dsp:nvSpPr>
        <dsp:cNvPr id="0" name=""/>
        <dsp:cNvSpPr/>
      </dsp:nvSpPr>
      <dsp:spPr>
        <a:xfrm>
          <a:off x="2089837" y="3323584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79937-A9BE-4BC2-A69D-2FCDC7B0B849}">
      <dsp:nvSpPr>
        <dsp:cNvPr id="0" name=""/>
        <dsp:cNvSpPr/>
      </dsp:nvSpPr>
      <dsp:spPr>
        <a:xfrm>
          <a:off x="3018061" y="3323584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164A39-01D8-486E-BE20-31349540446B}">
      <dsp:nvSpPr>
        <dsp:cNvPr id="0" name=""/>
        <dsp:cNvSpPr/>
      </dsp:nvSpPr>
      <dsp:spPr>
        <a:xfrm>
          <a:off x="3946285" y="3323584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AC60A6-E009-436A-9371-F1B7D33682A9}">
      <dsp:nvSpPr>
        <dsp:cNvPr id="0" name=""/>
        <dsp:cNvSpPr/>
      </dsp:nvSpPr>
      <dsp:spPr>
        <a:xfrm>
          <a:off x="4874509" y="3323584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D814E6-9119-4025-AD04-17884F71307E}">
      <dsp:nvSpPr>
        <dsp:cNvPr id="0" name=""/>
        <dsp:cNvSpPr/>
      </dsp:nvSpPr>
      <dsp:spPr>
        <a:xfrm>
          <a:off x="5802733" y="3323584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D24590-4E0F-44B3-9220-F40A8383A987}">
      <dsp:nvSpPr>
        <dsp:cNvPr id="0" name=""/>
        <dsp:cNvSpPr/>
      </dsp:nvSpPr>
      <dsp:spPr>
        <a:xfrm>
          <a:off x="233389" y="3560280"/>
          <a:ext cx="6577965" cy="59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/>
            <a:t>APP se requiere transparencia en negociación</a:t>
          </a:r>
        </a:p>
      </dsp:txBody>
      <dsp:txXfrm>
        <a:off x="233389" y="3560280"/>
        <a:ext cx="6577965" cy="597996"/>
      </dsp:txXfrm>
    </dsp:sp>
    <dsp:sp modelId="{37252326-0856-4493-887B-EF12A20F03E7}">
      <dsp:nvSpPr>
        <dsp:cNvPr id="0" name=""/>
        <dsp:cNvSpPr/>
      </dsp:nvSpPr>
      <dsp:spPr>
        <a:xfrm>
          <a:off x="233389" y="4158277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F2005A-E201-40EB-A668-56673FBD26E6}">
      <dsp:nvSpPr>
        <dsp:cNvPr id="0" name=""/>
        <dsp:cNvSpPr/>
      </dsp:nvSpPr>
      <dsp:spPr>
        <a:xfrm>
          <a:off x="1161613" y="4158277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83A634-D2E5-475E-A501-AD0F84369A34}">
      <dsp:nvSpPr>
        <dsp:cNvPr id="0" name=""/>
        <dsp:cNvSpPr/>
      </dsp:nvSpPr>
      <dsp:spPr>
        <a:xfrm>
          <a:off x="2089837" y="4158277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FF588B-4F90-4C24-884D-61F97AF41763}">
      <dsp:nvSpPr>
        <dsp:cNvPr id="0" name=""/>
        <dsp:cNvSpPr/>
      </dsp:nvSpPr>
      <dsp:spPr>
        <a:xfrm>
          <a:off x="3018061" y="4158277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E118F8-E312-4AF2-B41E-7A8D9D0DF88C}">
      <dsp:nvSpPr>
        <dsp:cNvPr id="0" name=""/>
        <dsp:cNvSpPr/>
      </dsp:nvSpPr>
      <dsp:spPr>
        <a:xfrm>
          <a:off x="3946285" y="4158277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695DBF-CFB1-4699-BC81-57D20C317122}">
      <dsp:nvSpPr>
        <dsp:cNvPr id="0" name=""/>
        <dsp:cNvSpPr/>
      </dsp:nvSpPr>
      <dsp:spPr>
        <a:xfrm>
          <a:off x="4874509" y="4158277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3205C3-F589-4898-8968-B9C075967DF4}">
      <dsp:nvSpPr>
        <dsp:cNvPr id="0" name=""/>
        <dsp:cNvSpPr/>
      </dsp:nvSpPr>
      <dsp:spPr>
        <a:xfrm>
          <a:off x="5802733" y="4158277"/>
          <a:ext cx="877062" cy="14617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2C6B6-59C2-4BB7-9143-7692B0D54611}" type="datetimeFigureOut">
              <a:rPr lang="es-CR" smtClean="0"/>
              <a:t>28/09/2017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BA64C-BB6C-4A46-A2D0-CB4081080F7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48151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5BA64C-BB6C-4A46-A2D0-CB4081080F70}" type="slidenum">
              <a:rPr lang="es-CR" smtClean="0"/>
              <a:t>1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37943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5BA64C-BB6C-4A46-A2D0-CB4081080F70}" type="slidenum">
              <a:rPr lang="es-CR" smtClean="0"/>
              <a:t>2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59511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  <a:p>
            <a:r>
              <a:rPr lang="es-CR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Índice de Competitividad Global</a:t>
            </a:r>
          </a:p>
          <a:p>
            <a:r>
              <a:rPr lang="es-CR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2017-2018, Foro Económico Mundial.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R" sz="1200" b="0" i="0" u="sng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110 en calidad general de la infraestructura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123 en calidad de las  carreteras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5BA64C-BB6C-4A46-A2D0-CB4081080F70}" type="slidenum">
              <a:rPr lang="es-CR" smtClean="0"/>
              <a:t>3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50165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5BA64C-BB6C-4A46-A2D0-CB4081080F70}" type="slidenum">
              <a:rPr lang="es-CR" smtClean="0"/>
              <a:t>4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55926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5BA64C-BB6C-4A46-A2D0-CB4081080F70}" type="slidenum">
              <a:rPr lang="es-CR" smtClean="0"/>
              <a:t>5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73618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5BA64C-BB6C-4A46-A2D0-CB4081080F70}" type="slidenum">
              <a:rPr lang="es-CR" smtClean="0"/>
              <a:t>6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53162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5BA64C-BB6C-4A46-A2D0-CB4081080F70}" type="slidenum">
              <a:rPr lang="es-CR" smtClean="0"/>
              <a:t>8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11040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lantillas PPT-0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33408" y="5393640"/>
            <a:ext cx="5479743" cy="1140471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r>
              <a:rPr lang="es-ES_tradnl" noProof="0" dirty="0"/>
              <a:t>TEMA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72959" y="132502"/>
            <a:ext cx="2133600" cy="365125"/>
          </a:xfrm>
        </p:spPr>
        <p:txBody>
          <a:bodyPr/>
          <a:lstStyle/>
          <a:p>
            <a:fld id="{4FE1E5EC-4E02-1D49-8808-59DDBA3C6F1F}" type="datetimeFigureOut">
              <a:rPr lang="en-US" smtClean="0"/>
              <a:t>9/28/2017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85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lantillas PPT-0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822915" y="1521871"/>
            <a:ext cx="5497513" cy="3808412"/>
          </a:xfr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111320" y="2763557"/>
            <a:ext cx="4921361" cy="1143000"/>
          </a:xfrm>
        </p:spPr>
        <p:txBody>
          <a:bodyPr/>
          <a:lstStyle>
            <a:lvl1pPr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TÍTULO</a:t>
            </a: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22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lantillas PPT-03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15804" y="760320"/>
            <a:ext cx="7309152" cy="768960"/>
          </a:xfrm>
        </p:spPr>
        <p:txBody>
          <a:bodyPr>
            <a:normAutofit/>
          </a:bodyPr>
          <a:lstStyle>
            <a:lvl1pPr>
              <a:defRPr sz="3800">
                <a:solidFill>
                  <a:schemeClr val="bg2"/>
                </a:solidFill>
                <a:latin typeface="Verdana"/>
                <a:cs typeface="Verdana"/>
              </a:defRPr>
            </a:lvl1pPr>
          </a:lstStyle>
          <a:p>
            <a:r>
              <a:rPr lang="es-ES_tradnl" noProof="0" dirty="0" err="1"/>
              <a:t>Click</a:t>
            </a:r>
            <a:r>
              <a:rPr lang="es-ES_tradnl" noProof="0" dirty="0"/>
              <a:t> para añadir subtítulo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5804" y="1600200"/>
            <a:ext cx="7309152" cy="4525963"/>
          </a:xfrm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accent2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accent2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2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2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rgbClr val="B1B3B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2" hasCustomPrompt="1"/>
          </p:nvPr>
        </p:nvSpPr>
        <p:spPr>
          <a:xfrm>
            <a:off x="870119" y="473107"/>
            <a:ext cx="3417790" cy="212120"/>
          </a:xfrm>
        </p:spPr>
        <p:txBody>
          <a:bodyPr anchor="ctr"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282525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lantillas PPT-04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5804" y="757412"/>
            <a:ext cx="7309152" cy="5368751"/>
          </a:xfrm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accent2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accent2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2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2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rgbClr val="B1B3B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ext Placeholder 20"/>
          <p:cNvSpPr>
            <a:spLocks noGrp="1"/>
          </p:cNvSpPr>
          <p:nvPr>
            <p:ph type="body" sz="quarter" idx="12" hasCustomPrompt="1"/>
          </p:nvPr>
        </p:nvSpPr>
        <p:spPr>
          <a:xfrm>
            <a:off x="870119" y="473107"/>
            <a:ext cx="3417790" cy="212120"/>
          </a:xfrm>
        </p:spPr>
        <p:txBody>
          <a:bodyPr anchor="ctr"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2231227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do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lantillas PPT-05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356" y="1717641"/>
            <a:ext cx="3537600" cy="4408522"/>
          </a:xfrm>
        </p:spPr>
        <p:txBody>
          <a:bodyPr/>
          <a:lstStyle>
            <a:lvl1pPr>
              <a:buClr>
                <a:schemeClr val="accent4"/>
              </a:buClr>
              <a:defRPr sz="2800">
                <a:solidFill>
                  <a:srgbClr val="58585B"/>
                </a:solidFill>
              </a:defRPr>
            </a:lvl1pPr>
            <a:lvl2pPr>
              <a:buClr>
                <a:schemeClr val="accent4"/>
              </a:buClr>
              <a:defRPr sz="2400">
                <a:solidFill>
                  <a:srgbClr val="58585B"/>
                </a:solidFill>
              </a:defRPr>
            </a:lvl2pPr>
            <a:lvl3pPr>
              <a:buClr>
                <a:schemeClr val="accent4"/>
              </a:buClr>
              <a:defRPr sz="2000">
                <a:solidFill>
                  <a:srgbClr val="58585B"/>
                </a:solidFill>
              </a:defRPr>
            </a:lvl3pPr>
            <a:lvl4pPr>
              <a:buClr>
                <a:schemeClr val="accent4"/>
              </a:buClr>
              <a:defRPr sz="1800">
                <a:solidFill>
                  <a:srgbClr val="58585B"/>
                </a:solidFill>
              </a:defRPr>
            </a:lvl4pPr>
            <a:lvl5pPr>
              <a:buClr>
                <a:schemeClr val="accent4"/>
              </a:buClr>
              <a:defRPr sz="1800">
                <a:solidFill>
                  <a:srgbClr val="58585B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915804" y="760320"/>
            <a:ext cx="7309152" cy="768960"/>
          </a:xfrm>
        </p:spPr>
        <p:txBody>
          <a:bodyPr>
            <a:normAutofit/>
          </a:bodyPr>
          <a:lstStyle>
            <a:lvl1pPr>
              <a:defRPr sz="3800">
                <a:solidFill>
                  <a:schemeClr val="bg2"/>
                </a:solidFill>
              </a:defRPr>
            </a:lvl1pPr>
          </a:lstStyle>
          <a:p>
            <a:r>
              <a:rPr lang="es-ES_tradnl" noProof="0" dirty="0" err="1"/>
              <a:t>Click</a:t>
            </a:r>
            <a:r>
              <a:rPr lang="es-ES_tradnl" noProof="0" dirty="0"/>
              <a:t> para añadir subtítulo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923003" y="1717641"/>
            <a:ext cx="3537600" cy="4408522"/>
          </a:xfrm>
        </p:spPr>
        <p:txBody>
          <a:bodyPr/>
          <a:lstStyle>
            <a:lvl1pPr>
              <a:buClr>
                <a:schemeClr val="accent4"/>
              </a:buClr>
              <a:defRPr sz="2800">
                <a:solidFill>
                  <a:schemeClr val="accent2"/>
                </a:solidFill>
              </a:defRPr>
            </a:lvl1pPr>
            <a:lvl2pPr>
              <a:buClr>
                <a:schemeClr val="accent4"/>
              </a:buClr>
              <a:defRPr sz="2400">
                <a:solidFill>
                  <a:schemeClr val="accent2"/>
                </a:solidFill>
              </a:defRPr>
            </a:lvl2pPr>
            <a:lvl3pPr>
              <a:buClr>
                <a:schemeClr val="accent4"/>
              </a:buClr>
              <a:defRPr sz="2000">
                <a:solidFill>
                  <a:schemeClr val="accent2"/>
                </a:solidFill>
              </a:defRPr>
            </a:lvl3pPr>
            <a:lvl4pPr>
              <a:buClr>
                <a:schemeClr val="accent4"/>
              </a:buClr>
              <a:defRPr sz="1800">
                <a:solidFill>
                  <a:schemeClr val="accent2"/>
                </a:solidFill>
              </a:defRPr>
            </a:lvl4pPr>
            <a:lvl5pPr>
              <a:buClr>
                <a:schemeClr val="accent4"/>
              </a:buClr>
              <a:defRPr sz="1800">
                <a:solidFill>
                  <a:schemeClr val="accent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rgbClr val="B1B3B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2" hasCustomPrompt="1"/>
          </p:nvPr>
        </p:nvSpPr>
        <p:spPr>
          <a:xfrm>
            <a:off x="870119" y="473107"/>
            <a:ext cx="3417790" cy="212120"/>
          </a:xfrm>
        </p:spPr>
        <p:txBody>
          <a:bodyPr anchor="ctr"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190230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lantillas PPT-06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52444" y="823428"/>
            <a:ext cx="3566840" cy="63976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s-ES_tradnl" sz="2200" kern="1200" dirty="0" smtClean="0">
                <a:solidFill>
                  <a:schemeClr val="bg2"/>
                </a:solidFill>
                <a:latin typeface="Verdana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 err="1"/>
              <a:t>Click</a:t>
            </a:r>
            <a:r>
              <a:rPr lang="es-ES_tradnl" dirty="0"/>
              <a:t> para añadir subtítulo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34377"/>
            <a:ext cx="3543795" cy="639762"/>
          </a:xfrm>
        </p:spPr>
        <p:txBody>
          <a:bodyPr anchor="ctr"/>
          <a:lstStyle>
            <a:lvl1pPr marL="0" indent="0" algn="ctr">
              <a:buNone/>
              <a:defRPr lang="es-ES_tradnl" sz="2200" kern="1200" dirty="0" smtClean="0">
                <a:solidFill>
                  <a:schemeClr val="bg2"/>
                </a:solidFill>
                <a:latin typeface="Verdana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s-ES_tradnl" dirty="0" err="1"/>
              <a:t>Click</a:t>
            </a:r>
            <a:r>
              <a:rPr lang="es-ES_tradnl" dirty="0"/>
              <a:t> para añadir subtítulo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1E16B-45C2-4747-BDC2-7B81836AE063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F60-941D-8A45-9F26-E7B218D0980E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923003" y="1717641"/>
            <a:ext cx="3537600" cy="4408522"/>
          </a:xfrm>
        </p:spPr>
        <p:txBody>
          <a:bodyPr/>
          <a:lstStyle>
            <a:lvl1pPr>
              <a:buClr>
                <a:schemeClr val="accent4"/>
              </a:buClr>
              <a:defRPr sz="2800">
                <a:solidFill>
                  <a:schemeClr val="accent2"/>
                </a:solidFill>
              </a:defRPr>
            </a:lvl1pPr>
            <a:lvl2pPr>
              <a:buClr>
                <a:schemeClr val="accent4"/>
              </a:buClr>
              <a:defRPr sz="2400">
                <a:solidFill>
                  <a:schemeClr val="accent2"/>
                </a:solidFill>
              </a:defRPr>
            </a:lvl2pPr>
            <a:lvl3pPr>
              <a:buClr>
                <a:schemeClr val="accent4"/>
              </a:buClr>
              <a:defRPr sz="2000">
                <a:solidFill>
                  <a:schemeClr val="accent2"/>
                </a:solidFill>
              </a:defRPr>
            </a:lvl3pPr>
            <a:lvl4pPr>
              <a:buClr>
                <a:schemeClr val="accent4"/>
              </a:buClr>
              <a:defRPr sz="1800">
                <a:solidFill>
                  <a:schemeClr val="accent2"/>
                </a:solidFill>
              </a:defRPr>
            </a:lvl4pPr>
            <a:lvl5pPr>
              <a:buClr>
                <a:schemeClr val="accent4"/>
              </a:buClr>
              <a:defRPr sz="1800">
                <a:solidFill>
                  <a:schemeClr val="accent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87356" y="1717641"/>
            <a:ext cx="3537600" cy="4408522"/>
          </a:xfrm>
        </p:spPr>
        <p:txBody>
          <a:bodyPr/>
          <a:lstStyle>
            <a:lvl1pPr>
              <a:buClr>
                <a:schemeClr val="accent4"/>
              </a:buClr>
              <a:defRPr sz="2800">
                <a:solidFill>
                  <a:srgbClr val="58585B"/>
                </a:solidFill>
              </a:defRPr>
            </a:lvl1pPr>
            <a:lvl2pPr>
              <a:buClr>
                <a:schemeClr val="accent4"/>
              </a:buClr>
              <a:defRPr sz="2400">
                <a:solidFill>
                  <a:srgbClr val="58585B"/>
                </a:solidFill>
              </a:defRPr>
            </a:lvl2pPr>
            <a:lvl3pPr>
              <a:buClr>
                <a:schemeClr val="accent4"/>
              </a:buClr>
              <a:defRPr sz="2000">
                <a:solidFill>
                  <a:srgbClr val="58585B"/>
                </a:solidFill>
              </a:defRPr>
            </a:lvl3pPr>
            <a:lvl4pPr>
              <a:buClr>
                <a:schemeClr val="accent4"/>
              </a:buClr>
              <a:defRPr sz="1800">
                <a:solidFill>
                  <a:srgbClr val="58585B"/>
                </a:solidFill>
              </a:defRPr>
            </a:lvl4pPr>
            <a:lvl5pPr>
              <a:buClr>
                <a:schemeClr val="accent4"/>
              </a:buClr>
              <a:defRPr sz="1800">
                <a:solidFill>
                  <a:srgbClr val="58585B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6640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lantillas PPT-06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rgbClr val="B1B3B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111320" y="3339143"/>
            <a:ext cx="4921361" cy="11430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s-ES_tradnl" dirty="0"/>
              <a:t>TEXTO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144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ido do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507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noProof="0" dirty="0" err="1"/>
              <a:t>Click</a:t>
            </a:r>
            <a:r>
              <a:rPr lang="es-ES_tradnl" noProof="0" dirty="0"/>
              <a:t> </a:t>
            </a:r>
            <a:r>
              <a:rPr lang="es-ES_tradnl" noProof="0" dirty="0" err="1"/>
              <a:t>to</a:t>
            </a:r>
            <a:r>
              <a:rPr lang="es-ES_tradnl" noProof="0" dirty="0"/>
              <a:t> </a:t>
            </a:r>
            <a:r>
              <a:rPr lang="es-ES_tradnl" noProof="0" dirty="0" err="1"/>
              <a:t>edit</a:t>
            </a:r>
            <a:r>
              <a:rPr lang="es-ES_tradnl" noProof="0" dirty="0"/>
              <a:t> Master </a:t>
            </a:r>
            <a:r>
              <a:rPr lang="es-ES_tradnl" noProof="0" dirty="0" err="1"/>
              <a:t>title</a:t>
            </a:r>
            <a:r>
              <a:rPr lang="es-ES_tradnl" noProof="0" dirty="0"/>
              <a:t> </a:t>
            </a:r>
            <a:r>
              <a:rPr lang="es-ES_tradnl" noProof="0" dirty="0" err="1"/>
              <a:t>style</a:t>
            </a:r>
            <a:endParaRPr lang="es-ES_tradnl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/>
              </a:defRPr>
            </a:lvl1pPr>
          </a:lstStyle>
          <a:p>
            <a:fld id="{4FE1E5EC-4E02-1D49-8808-59DDBA3C6F1F}" type="datetimeFigureOut">
              <a:rPr lang="en-US" smtClean="0"/>
              <a:pPr/>
              <a:t>9/28/2017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/>
              </a:defRPr>
            </a:lvl1pPr>
          </a:lstStyle>
          <a:p>
            <a:fld id="{FCB59189-B502-8F49-BC41-845D9B0697B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2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0" r:id="rId4"/>
    <p:sldLayoutId id="2147483652" r:id="rId5"/>
    <p:sldLayoutId id="2147483668" r:id="rId6"/>
    <p:sldLayoutId id="2147483655" r:id="rId7"/>
    <p:sldLayoutId id="2147483662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Ing. Mauricio González </a:t>
            </a:r>
            <a:r>
              <a:rPr lang="en-US" sz="2200" dirty="0" err="1"/>
              <a:t>Presidente</a:t>
            </a:r>
            <a:r>
              <a:rPr lang="en-US" sz="2200" dirty="0"/>
              <a:t> del </a:t>
            </a:r>
            <a:r>
              <a:rPr lang="en-US" sz="2200" dirty="0" err="1"/>
              <a:t>Comité</a:t>
            </a:r>
            <a:r>
              <a:rPr lang="en-US" sz="2200" dirty="0"/>
              <a:t> de </a:t>
            </a:r>
            <a:r>
              <a:rPr lang="en-US" sz="2200" dirty="0" err="1"/>
              <a:t>Infraestructura</a:t>
            </a:r>
            <a:r>
              <a:rPr lang="en-US" sz="2200" dirty="0"/>
              <a:t> de la CCC.</a:t>
            </a:r>
            <a:endParaRPr lang="en-US" dirty="0"/>
          </a:p>
        </p:txBody>
      </p:sp>
      <p:pic>
        <p:nvPicPr>
          <p:cNvPr id="3" name="Picture 2" descr="Logo CCC con cuadro transparente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812" y="1572403"/>
            <a:ext cx="1484376" cy="14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691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Transparencia</a:t>
            </a:r>
            <a:endParaRPr lang="en-US" sz="2400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xmlns="" id="{30460043-204D-4251-9B68-8BC77B694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861" y="1600200"/>
            <a:ext cx="7631037" cy="4792567"/>
          </a:xfrm>
        </p:spPr>
        <p:txBody>
          <a:bodyPr>
            <a:normAutofit fontScale="62500" lnSpcReduction="20000"/>
          </a:bodyPr>
          <a:lstStyle/>
          <a:p>
            <a:pPr algn="just">
              <a:buClr>
                <a:schemeClr val="accent1"/>
              </a:buClr>
            </a:pPr>
            <a:r>
              <a:rPr lang="es-CR" dirty="0"/>
              <a:t>Transparencia es la obligación de las administraciones públicas de </a:t>
            </a:r>
            <a:r>
              <a:rPr lang="es-CR" u="sng" dirty="0"/>
              <a:t>dar cuentas </a:t>
            </a:r>
            <a:r>
              <a:rPr lang="es-CR" dirty="0"/>
              <a:t>a los ciudadanos de todos sus actos, especialmente del uso del dinero público y prevenir así los casos de corrupción.</a:t>
            </a:r>
          </a:p>
          <a:p>
            <a:pPr algn="just">
              <a:buClr>
                <a:schemeClr val="accent1"/>
              </a:buClr>
            </a:pPr>
            <a:endParaRPr lang="es-CR" dirty="0"/>
          </a:p>
          <a:p>
            <a:pPr algn="just">
              <a:buClr>
                <a:schemeClr val="accent1"/>
              </a:buClr>
            </a:pPr>
            <a:r>
              <a:rPr lang="es-CR" dirty="0"/>
              <a:t>La transparencia también implica que </a:t>
            </a:r>
            <a:r>
              <a:rPr lang="es-CR" u="sng" dirty="0"/>
              <a:t>toda la información</a:t>
            </a:r>
            <a:r>
              <a:rPr lang="es-CR" dirty="0"/>
              <a:t> sobre las políticas, los procedimientos, las oportunidades y los procesos de adquisición, estén claramente definidos y que se den a conocer simultáneamente a todas las partes interesadas. </a:t>
            </a:r>
          </a:p>
          <a:p>
            <a:pPr algn="just">
              <a:buClr>
                <a:schemeClr val="accent1"/>
              </a:buClr>
            </a:pPr>
            <a:endParaRPr lang="es-CR" dirty="0"/>
          </a:p>
          <a:p>
            <a:pPr algn="just">
              <a:buClr>
                <a:schemeClr val="accent1"/>
              </a:buClr>
            </a:pPr>
            <a:r>
              <a:rPr lang="es-CR" dirty="0"/>
              <a:t>Un sistema transparente tiene </a:t>
            </a:r>
            <a:r>
              <a:rPr lang="es-CR" u="sng" dirty="0"/>
              <a:t>reglas y mecanismos claros </a:t>
            </a:r>
            <a:r>
              <a:rPr lang="es-CR" dirty="0"/>
              <a:t>para  garantizar el  cumplimiento de las  normas establecidas (especificaciones imparciales; criterios objetivos de evaluación; documentos licitatorios estándar; la misma información a todas las partes; confidencialidad de las ofertas, etc.).</a:t>
            </a:r>
          </a:p>
        </p:txBody>
      </p:sp>
    </p:spTree>
    <p:extLst>
      <p:ext uri="{BB962C8B-B14F-4D97-AF65-F5344CB8AC3E}">
        <p14:creationId xmlns:p14="http://schemas.microsoft.com/office/powerpoint/2010/main" val="299907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Relación</a:t>
            </a:r>
            <a:r>
              <a:rPr lang="en-US" sz="2400" dirty="0"/>
              <a:t> entre </a:t>
            </a:r>
            <a:r>
              <a:rPr lang="en-US" sz="2400" dirty="0" err="1"/>
              <a:t>Transparencia</a:t>
            </a:r>
            <a:r>
              <a:rPr lang="en-US" sz="2400" dirty="0"/>
              <a:t> y </a:t>
            </a:r>
            <a:r>
              <a:rPr lang="en-US" sz="2400" dirty="0" err="1"/>
              <a:t>Desarrollo</a:t>
            </a:r>
            <a:r>
              <a:rPr lang="en-US" sz="2400" dirty="0"/>
              <a:t> en </a:t>
            </a:r>
            <a:r>
              <a:rPr lang="en-US" sz="2400" dirty="0" err="1"/>
              <a:t>Infraestructura</a:t>
            </a:r>
            <a:endParaRPr lang="en-US" sz="24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A0618463-1E61-42FD-BB5E-E0234F4A3904}"/>
              </a:ext>
            </a:extLst>
          </p:cNvPr>
          <p:cNvSpPr txBox="1"/>
          <p:nvPr/>
        </p:nvSpPr>
        <p:spPr>
          <a:xfrm rot="16200000">
            <a:off x="-1052676" y="3401107"/>
            <a:ext cx="29363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400" dirty="0"/>
              <a:t>Total de países 176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26AF03D9-2A3E-4418-89A6-87D4C9F841CA}"/>
              </a:ext>
            </a:extLst>
          </p:cNvPr>
          <p:cNvSpPr txBox="1"/>
          <p:nvPr/>
        </p:nvSpPr>
        <p:spPr>
          <a:xfrm>
            <a:off x="147099" y="6334780"/>
            <a:ext cx="48638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1400" dirty="0"/>
              <a:t>Índice de Percepción de la Corrupción 2016 de </a:t>
            </a:r>
            <a:r>
              <a:rPr lang="es-CR" sz="1400" dirty="0" err="1"/>
              <a:t>Transparency</a:t>
            </a:r>
            <a:r>
              <a:rPr lang="es-CR" sz="1400" dirty="0"/>
              <a:t> International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2BA52F64-2A73-4B48-A3AB-B6BB779ABDEF}"/>
              </a:ext>
            </a:extLst>
          </p:cNvPr>
          <p:cNvSpPr/>
          <p:nvPr/>
        </p:nvSpPr>
        <p:spPr>
          <a:xfrm>
            <a:off x="5139819" y="6134725"/>
            <a:ext cx="32478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CR" sz="1200" dirty="0"/>
          </a:p>
          <a:p>
            <a:pPr algn="ctr"/>
            <a:r>
              <a:rPr lang="es-CR" sz="1200" dirty="0"/>
              <a:t>Índice de Competitividad Global</a:t>
            </a:r>
          </a:p>
          <a:p>
            <a:pPr algn="ctr"/>
            <a:r>
              <a:rPr lang="es-CR" sz="1200" dirty="0"/>
              <a:t>2017-2018. </a:t>
            </a:r>
            <a:r>
              <a:rPr lang="es-CR" sz="1200" dirty="0" err="1"/>
              <a:t>World</a:t>
            </a:r>
            <a:r>
              <a:rPr lang="es-CR" sz="1200" dirty="0"/>
              <a:t> </a:t>
            </a:r>
            <a:r>
              <a:rPr lang="es-CR" sz="1200" dirty="0" err="1"/>
              <a:t>Económic</a:t>
            </a:r>
            <a:r>
              <a:rPr lang="es-CR" sz="1200" dirty="0"/>
              <a:t> </a:t>
            </a:r>
            <a:r>
              <a:rPr lang="es-CR" sz="1200" dirty="0" err="1"/>
              <a:t>Forum</a:t>
            </a:r>
            <a:endParaRPr lang="es-CR" sz="1200" dirty="0"/>
          </a:p>
          <a:p>
            <a:pPr algn="ctr"/>
            <a:endParaRPr lang="es-CR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FD3E5B30-2258-4F40-B90E-73DBCBC42EF0}"/>
              </a:ext>
            </a:extLst>
          </p:cNvPr>
          <p:cNvSpPr txBox="1"/>
          <p:nvPr/>
        </p:nvSpPr>
        <p:spPr>
          <a:xfrm rot="16200000">
            <a:off x="7283297" y="3401106"/>
            <a:ext cx="29363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400" dirty="0"/>
              <a:t>Total de países 137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9E3BECB2-E3FB-4928-B120-DAF68E98B8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191" y="1563296"/>
            <a:ext cx="3065646" cy="4771484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BFCD08B3-4D68-481D-9373-3E9DDC94FA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0929" y="1607638"/>
            <a:ext cx="3066272" cy="469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133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Mejorar</a:t>
            </a:r>
            <a:r>
              <a:rPr lang="en-US" sz="2400" dirty="0"/>
              <a:t> la </a:t>
            </a:r>
            <a:r>
              <a:rPr lang="en-US" sz="2400" dirty="0" err="1"/>
              <a:t>Rendición</a:t>
            </a:r>
            <a:r>
              <a:rPr lang="en-US" sz="2400" dirty="0"/>
              <a:t> de </a:t>
            </a:r>
            <a:r>
              <a:rPr lang="en-US" sz="2400" dirty="0" err="1"/>
              <a:t>Cuentas</a:t>
            </a:r>
            <a:endParaRPr lang="en-US" sz="2400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xmlns="" id="{6931CAAC-DA64-4053-A8E9-C671327E98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8793690"/>
              </p:ext>
            </p:extLst>
          </p:nvPr>
        </p:nvGraphicFramePr>
        <p:xfrm>
          <a:off x="915804" y="2024991"/>
          <a:ext cx="785497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04076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Incrementar</a:t>
            </a:r>
            <a:r>
              <a:rPr lang="en-US" sz="2400" dirty="0"/>
              <a:t> </a:t>
            </a:r>
            <a:r>
              <a:rPr lang="en-US" sz="2400" dirty="0" err="1"/>
              <a:t>transparencia</a:t>
            </a:r>
            <a:endParaRPr lang="en-US" sz="2400" dirty="0"/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xmlns="" id="{06AEAB6E-8354-4166-A6CD-DA5C451FC3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8483326"/>
              </p:ext>
            </p:extLst>
          </p:nvPr>
        </p:nvGraphicFramePr>
        <p:xfrm>
          <a:off x="1793676" y="199136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6617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F365BD5-A8F5-461D-A6D3-F58506DF1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sz="2400" dirty="0"/>
              <a:t>Acciones de CCC para transparentar la ejecución de Infraestructura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73835E9-0846-4BEC-A2DF-91DDEA9E5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CR" sz="1800" dirty="0"/>
          </a:p>
          <a:p>
            <a:pPr marL="0" indent="0">
              <a:buNone/>
            </a:pPr>
            <a:endParaRPr lang="es-CR" sz="1800" dirty="0"/>
          </a:p>
          <a:p>
            <a:pPr marL="0" indent="0">
              <a:buNone/>
            </a:pPr>
            <a:endParaRPr lang="es-CR" sz="1800" dirty="0"/>
          </a:p>
          <a:p>
            <a:endParaRPr lang="es-CR" sz="1800" dirty="0"/>
          </a:p>
        </p:txBody>
      </p:sp>
      <p:graphicFrame>
        <p:nvGraphicFramePr>
          <p:cNvPr id="15" name="Diagrama 14"/>
          <p:cNvGraphicFramePr/>
          <p:nvPr>
            <p:extLst>
              <p:ext uri="{D42A27DB-BD31-4B8C-83A1-F6EECF244321}">
                <p14:modId xmlns:p14="http://schemas.microsoft.com/office/powerpoint/2010/main" val="626509152"/>
              </p:ext>
            </p:extLst>
          </p:nvPr>
        </p:nvGraphicFramePr>
        <p:xfrm>
          <a:off x="915804" y="1835538"/>
          <a:ext cx="7309152" cy="4985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5775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527B9D2-6CF0-4146-9D8D-28AD50B89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2400" dirty="0"/>
              <a:t>Alianzas publico privadas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EA3889B-7639-4A32-9AEB-9A7E33983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CR" sz="1800" dirty="0"/>
          </a:p>
          <a:p>
            <a:endParaRPr lang="es-CR" sz="1800" dirty="0"/>
          </a:p>
          <a:p>
            <a:endParaRPr lang="es-CR" sz="1800" dirty="0"/>
          </a:p>
          <a:p>
            <a:endParaRPr lang="es-CR" sz="1800" dirty="0"/>
          </a:p>
          <a:p>
            <a:endParaRPr lang="es-CR" sz="1800" dirty="0"/>
          </a:p>
          <a:p>
            <a:endParaRPr lang="es-CR" sz="1800" dirty="0"/>
          </a:p>
          <a:p>
            <a:endParaRPr lang="es-CR" sz="1800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xmlns="" id="{3874098F-11A4-4EE6-B4CB-3D72DA3ED8AC}"/>
              </a:ext>
            </a:extLst>
          </p:cNvPr>
          <p:cNvSpPr/>
          <p:nvPr/>
        </p:nvSpPr>
        <p:spPr>
          <a:xfrm>
            <a:off x="1056729" y="1793337"/>
            <a:ext cx="7168227" cy="1609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La Cámara Costarricense de la Construcción participó activamente reglamento para el desarrollo de Alianzas Público-Privadas como medio para generar obra.  Buscando reglas claras en el marco normativo.</a:t>
            </a:r>
          </a:p>
          <a:p>
            <a:pPr algn="ctr"/>
            <a:endParaRPr lang="es-CR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xmlns="" id="{522066BC-0FE5-4C59-8312-98736E3C0472}"/>
              </a:ext>
            </a:extLst>
          </p:cNvPr>
          <p:cNvSpPr/>
          <p:nvPr/>
        </p:nvSpPr>
        <p:spPr>
          <a:xfrm>
            <a:off x="1056729" y="3725197"/>
            <a:ext cx="7168225" cy="1524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R" dirty="0"/>
          </a:p>
          <a:p>
            <a:r>
              <a:rPr lang="es-CR" dirty="0"/>
              <a:t>Las alianzas publico privadas son necesarias para impulsar el desarrollo del país y son proyectos que requieren un acceso a la información desde las etapas de negociación, para eliminar las posibilidad de generar oportunidades para que aparezca la corrupción.</a:t>
            </a:r>
          </a:p>
          <a:p>
            <a:pPr algn="ctr"/>
            <a:endParaRPr lang="es-CR" dirty="0"/>
          </a:p>
        </p:txBody>
      </p:sp>
      <p:sp>
        <p:nvSpPr>
          <p:cNvPr id="8" name="Rectángulo: esquinas redondeadas 6">
            <a:extLst>
              <a:ext uri="{FF2B5EF4-FFF2-40B4-BE49-F238E27FC236}">
                <a16:creationId xmlns:a16="http://schemas.microsoft.com/office/drawing/2014/main" xmlns="" id="{522066BC-0FE5-4C59-8312-98736E3C0472}"/>
              </a:ext>
            </a:extLst>
          </p:cNvPr>
          <p:cNvSpPr/>
          <p:nvPr/>
        </p:nvSpPr>
        <p:spPr>
          <a:xfrm>
            <a:off x="1056731" y="5598367"/>
            <a:ext cx="7168225" cy="9890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R" dirty="0"/>
          </a:p>
          <a:p>
            <a:r>
              <a:rPr lang="es-CR" dirty="0"/>
              <a:t>El éxito de un APP esta ligado a que se comuniquen las razones de las decisiones a los usuarios.</a:t>
            </a:r>
          </a:p>
          <a:p>
            <a:pPr algn="ctr"/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1992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4461709-DA80-42F7-81F8-F23A7323A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2400" dirty="0"/>
              <a:t>En resumen</a:t>
            </a:r>
          </a:p>
        </p:txBody>
      </p:sp>
      <p:sp>
        <p:nvSpPr>
          <p:cNvPr id="7" name="Flecha: a la derecha 6">
            <a:extLst>
              <a:ext uri="{FF2B5EF4-FFF2-40B4-BE49-F238E27FC236}">
                <a16:creationId xmlns:a16="http://schemas.microsoft.com/office/drawing/2014/main" xmlns="" id="{B1CC01C6-F149-4824-BA30-DEC438269671}"/>
              </a:ext>
            </a:extLst>
          </p:cNvPr>
          <p:cNvSpPr/>
          <p:nvPr/>
        </p:nvSpPr>
        <p:spPr>
          <a:xfrm>
            <a:off x="2971704" y="3662014"/>
            <a:ext cx="426912" cy="143573"/>
          </a:xfrm>
          <a:prstGeom prst="rightArrow">
            <a:avLst>
              <a:gd name="adj1" fmla="val 70000"/>
              <a:gd name="adj2" fmla="val 50000"/>
            </a:avLst>
          </a:pr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12" name="Marcador de contenido 11">
            <a:extLst>
              <a:ext uri="{FF2B5EF4-FFF2-40B4-BE49-F238E27FC236}">
                <a16:creationId xmlns:a16="http://schemas.microsoft.com/office/drawing/2014/main" xmlns="" id="{55B25CC7-B864-41EB-A026-15D0E09203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7747708"/>
              </p:ext>
            </p:extLst>
          </p:nvPr>
        </p:nvGraphicFramePr>
        <p:xfrm>
          <a:off x="870119" y="1604373"/>
          <a:ext cx="73088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70914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Muchas</a:t>
            </a:r>
            <a:r>
              <a:rPr lang="en-US"/>
              <a:t> Gracias!!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003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80BD"/>
      </a:dk1>
      <a:lt1>
        <a:srgbClr val="FFFFFF"/>
      </a:lt1>
      <a:dk2>
        <a:srgbClr val="006CBD"/>
      </a:dk2>
      <a:lt2>
        <a:srgbClr val="FFFFFF"/>
      </a:lt2>
      <a:accent1>
        <a:srgbClr val="1B5A93"/>
      </a:accent1>
      <a:accent2>
        <a:srgbClr val="58585B"/>
      </a:accent2>
      <a:accent3>
        <a:srgbClr val="B1B3B5"/>
      </a:accent3>
      <a:accent4>
        <a:srgbClr val="E74142"/>
      </a:accent4>
      <a:accent5>
        <a:srgbClr val="0080BD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2782</TotalTime>
  <Words>485</Words>
  <Application>Microsoft Office PowerPoint</Application>
  <PresentationFormat>Presentación en pantalla (4:3)</PresentationFormat>
  <Paragraphs>61</Paragraphs>
  <Slides>9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Office Theme</vt:lpstr>
      <vt:lpstr>Ing. Mauricio González Presidente del Comité de Infraestructura de la CCC.</vt:lpstr>
      <vt:lpstr>Transparencia</vt:lpstr>
      <vt:lpstr>Relación entre Transparencia y Desarrollo en Infraestructura</vt:lpstr>
      <vt:lpstr>Mejorar la Rendición de Cuentas</vt:lpstr>
      <vt:lpstr>Incrementar transparencia</vt:lpstr>
      <vt:lpstr>Acciones de CCC para transparentar la ejecución de Infraestructura </vt:lpstr>
      <vt:lpstr>Alianzas publico privadas</vt:lpstr>
      <vt:lpstr>En resumen</vt:lpstr>
      <vt:lpstr>Muchas Gracias!!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CÁMARA COSTARRICENSE DE LA CONSTRUCCIÓN</dc:title>
  <dc:creator>Gabriel Quiros</dc:creator>
  <cp:lastModifiedBy>Guillermo</cp:lastModifiedBy>
  <cp:revision>108</cp:revision>
  <dcterms:created xsi:type="dcterms:W3CDTF">2014-11-10T16:29:48Z</dcterms:created>
  <dcterms:modified xsi:type="dcterms:W3CDTF">2017-09-28T17:59:10Z</dcterms:modified>
</cp:coreProperties>
</file>