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notesMasterIdLst>
    <p:notesMasterId r:id="rId16"/>
  </p:notesMasterIdLst>
  <p:handoutMasterIdLst>
    <p:handoutMasterId r:id="rId17"/>
  </p:handoutMasterIdLst>
  <p:sldIdLst>
    <p:sldId id="767" r:id="rId2"/>
    <p:sldId id="508" r:id="rId3"/>
    <p:sldId id="780" r:id="rId4"/>
    <p:sldId id="781" r:id="rId5"/>
    <p:sldId id="778" r:id="rId6"/>
    <p:sldId id="773" r:id="rId7"/>
    <p:sldId id="774" r:id="rId8"/>
    <p:sldId id="775" r:id="rId9"/>
    <p:sldId id="776" r:id="rId10"/>
    <p:sldId id="770" r:id="rId11"/>
    <p:sldId id="768" r:id="rId12"/>
    <p:sldId id="769" r:id="rId13"/>
    <p:sldId id="779" r:id="rId14"/>
    <p:sldId id="7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AD ME" id="{1F08DF7D-24C4-4AB3-8C74-2EF4E65C0168}">
          <p14:sldIdLst>
            <p14:sldId id="767"/>
            <p14:sldId id="508"/>
          </p14:sldIdLst>
        </p14:section>
        <p14:section name="Main Slides" id="{68317801-1B83-40FC-B96D-98E09C0C97E9}">
          <p14:sldIdLst>
            <p14:sldId id="780"/>
            <p14:sldId id="781"/>
            <p14:sldId id="778"/>
            <p14:sldId id="773"/>
            <p14:sldId id="774"/>
            <p14:sldId id="775"/>
            <p14:sldId id="776"/>
          </p14:sldIdLst>
        </p14:section>
        <p14:section name="About The Company" id="{1838D976-B4CB-4D55-8851-83FC5C5A226B}">
          <p14:sldIdLst>
            <p14:sldId id="770"/>
            <p14:sldId id="768"/>
            <p14:sldId id="769"/>
            <p14:sldId id="779"/>
            <p14:sldId id="782"/>
          </p14:sldIdLst>
        </p14:section>
        <p14:section name="Other Awesome Infographic" id="{BDABAD1D-C41D-4715-8192-FF6D8B1AFB3A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C3F7"/>
    <a:srgbClr val="D7DF23"/>
    <a:srgbClr val="F06292"/>
    <a:srgbClr val="F4511E"/>
    <a:srgbClr val="00ACC1"/>
    <a:srgbClr val="FFA726"/>
    <a:srgbClr val="689F38"/>
    <a:srgbClr val="FFFFFF"/>
    <a:srgbClr val="0060AF"/>
    <a:srgbClr val="292D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5" autoAdjust="0"/>
    <p:restoredTop sz="93462" autoAdjust="0"/>
  </p:normalViewPr>
  <p:slideViewPr>
    <p:cSldViewPr snapToGrid="0" showGuides="1">
      <p:cViewPr varScale="1">
        <p:scale>
          <a:sx n="74" d="100"/>
          <a:sy n="74" d="100"/>
        </p:scale>
        <p:origin x="-50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35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B410F-FB61-4AEC-9BC4-2AA1CA84E9D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83608-A23B-4E28-8C39-9E489EE489B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1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1BBF6-9BEB-4067-8FCC-C67C86782E7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5BBD8-B235-4B6C-8A11-2B193697DD1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1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Background placeholder: </a:t>
            </a:r>
            <a:r>
              <a:rPr lang="en-US" b="1" dirty="0"/>
              <a:t>After choosing your image, Right click on the image -&gt; Send to back -&gt; Click on send to 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35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Background placeholder: </a:t>
            </a:r>
            <a:r>
              <a:rPr lang="en-US" b="1" dirty="0"/>
              <a:t>After choosing your image, Right click on the image -&gt; Send to back -&gt; Click on send to 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00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Background placeholder: </a:t>
            </a:r>
            <a:r>
              <a:rPr lang="en-US" b="1" dirty="0"/>
              <a:t>After choosing your image, Right click on the image -&gt; Send to back -&gt; Click on send to 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5BBD8-B235-4B6C-8A11-2B193697DD1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9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603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945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493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1915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524763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166362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183341" y="2669592"/>
            <a:ext cx="2950669" cy="171799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659085" y="2669592"/>
            <a:ext cx="2950669" cy="171799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134829" y="2669592"/>
            <a:ext cx="2950669" cy="1717991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ctr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ctr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34292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5417244" y="0"/>
            <a:ext cx="5186723" cy="6858000"/>
          </a:xfrm>
          <a:custGeom>
            <a:avLst/>
            <a:gdLst>
              <a:gd name="connsiteX0" fmla="*/ 794452 w 5186723"/>
              <a:gd name="connsiteY0" fmla="*/ 4518212 h 6858000"/>
              <a:gd name="connsiteX1" fmla="*/ 2597203 w 5186723"/>
              <a:gd name="connsiteY1" fmla="*/ 4518212 h 6858000"/>
              <a:gd name="connsiteX2" fmla="*/ 1802751 w 5186723"/>
              <a:gd name="connsiteY2" fmla="*/ 6858000 h 6858000"/>
              <a:gd name="connsiteX3" fmla="*/ 0 w 5186723"/>
              <a:gd name="connsiteY3" fmla="*/ 6858000 h 6858000"/>
              <a:gd name="connsiteX4" fmla="*/ 3384814 w 5186723"/>
              <a:gd name="connsiteY4" fmla="*/ 2408945 h 6858000"/>
              <a:gd name="connsiteX5" fmla="*/ 5186723 w 5186723"/>
              <a:gd name="connsiteY5" fmla="*/ 2408945 h 6858000"/>
              <a:gd name="connsiteX6" fmla="*/ 3684498 w 5186723"/>
              <a:gd name="connsiteY6" fmla="*/ 6858000 h 6858000"/>
              <a:gd name="connsiteX7" fmla="*/ 1882589 w 5186723"/>
              <a:gd name="connsiteY7" fmla="*/ 6858000 h 6858000"/>
              <a:gd name="connsiteX8" fmla="*/ 2316733 w 5186723"/>
              <a:gd name="connsiteY8" fmla="*/ 0 h 6858000"/>
              <a:gd name="connsiteX9" fmla="*/ 4118642 w 5186723"/>
              <a:gd name="connsiteY9" fmla="*/ 0 h 6858000"/>
              <a:gd name="connsiteX10" fmla="*/ 2616417 w 5186723"/>
              <a:gd name="connsiteY10" fmla="*/ 4449055 h 6858000"/>
              <a:gd name="connsiteX11" fmla="*/ 814508 w 5186723"/>
              <a:gd name="connsiteY11" fmla="*/ 44490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86723" h="6858000">
                <a:moveTo>
                  <a:pt x="794452" y="4518212"/>
                </a:moveTo>
                <a:lnTo>
                  <a:pt x="2597203" y="4518212"/>
                </a:lnTo>
                <a:lnTo>
                  <a:pt x="1802751" y="6858000"/>
                </a:lnTo>
                <a:lnTo>
                  <a:pt x="0" y="6858000"/>
                </a:lnTo>
                <a:close/>
                <a:moveTo>
                  <a:pt x="3384814" y="2408945"/>
                </a:moveTo>
                <a:lnTo>
                  <a:pt x="5186723" y="2408945"/>
                </a:lnTo>
                <a:lnTo>
                  <a:pt x="3684498" y="6858000"/>
                </a:lnTo>
                <a:lnTo>
                  <a:pt x="1882589" y="6858000"/>
                </a:lnTo>
                <a:close/>
                <a:moveTo>
                  <a:pt x="2316733" y="0"/>
                </a:moveTo>
                <a:lnTo>
                  <a:pt x="4118642" y="0"/>
                </a:lnTo>
                <a:lnTo>
                  <a:pt x="2616417" y="4449055"/>
                </a:lnTo>
                <a:lnTo>
                  <a:pt x="814508" y="4449055"/>
                </a:lnTo>
                <a:close/>
              </a:path>
            </a:pathLst>
          </a:custGeo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582733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55018" cy="68580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248252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 b="0" i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 b="0" i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675562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983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810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8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26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38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595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40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46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10/2/2017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2878762" y="6442007"/>
            <a:ext cx="374307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200" b="0" i="0" smtClean="0">
                <a:solidFill>
                  <a:schemeClr val="accent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pPr algn="l"/>
              <a:t>‹Nº›</a:t>
            </a:fld>
            <a:endParaRPr lang="en-US" sz="1200" b="0" i="0" dirty="0">
              <a:solidFill>
                <a:schemeClr val="accent1">
                  <a:alpha val="50000"/>
                </a:schemeClr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395949" y="6464995"/>
            <a:ext cx="2600825" cy="29238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Lion presentation to: </a:t>
            </a:r>
            <a:r>
              <a:rPr lang="en-US" sz="1100" b="0" i="0" dirty="0">
                <a:solidFill>
                  <a:schemeClr val="accent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Dublin</a:t>
            </a:r>
            <a:r>
              <a:rPr lang="en-US" sz="1100" b="0" i="0" baseline="0" dirty="0">
                <a:solidFill>
                  <a:schemeClr val="accent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 Design</a:t>
            </a:r>
            <a:endParaRPr lang="en-US" sz="1100" b="0" i="0" dirty="0">
              <a:solidFill>
                <a:schemeClr val="accent1">
                  <a:alpha val="50000"/>
                </a:schemeClr>
              </a:solidFill>
              <a:latin typeface="Roboto Condensed Light" charset="0"/>
              <a:ea typeface="Roboto Condensed Light" charset="0"/>
              <a:cs typeface="Roboto Condensed Light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503291" y="6464995"/>
            <a:ext cx="641396" cy="29238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dirty="0">
                <a:solidFill>
                  <a:schemeClr val="tx1">
                    <a:alpha val="50000"/>
                  </a:schemeClr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Page:</a:t>
            </a:r>
          </a:p>
        </p:txBody>
      </p:sp>
      <p:cxnSp>
        <p:nvCxnSpPr>
          <p:cNvPr id="10" name="Straight Connector 2"/>
          <p:cNvCxnSpPr/>
          <p:nvPr userDrawn="1"/>
        </p:nvCxnSpPr>
        <p:spPr>
          <a:xfrm>
            <a:off x="2483019" y="6543723"/>
            <a:ext cx="0" cy="138313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  <a:headEnd type="none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56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42" r:id="rId14"/>
    <p:sldLayoutId id="2147483698" r:id="rId15"/>
    <p:sldLayoutId id="2147483696" r:id="rId16"/>
    <p:sldLayoutId id="2147483857" r:id="rId17"/>
    <p:sldLayoutId id="214748385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powerbi.com/view?r=eyJrIjoiMjQ0Y2VjMDAtMmM3OC00OTY1LTg2YWItZTdmMzk5NjhjYmQ2IiwidCI6IjIyZWI0ZjEwLTExZjItNGYzYy05ZGIyLWIyNGI2OTM2NDlhMCIsImMiOjR9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D34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4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314"/>
            <a:ext cx="12196891" cy="626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51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6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99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314"/>
            <a:ext cx="12196891" cy="626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40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2695"/>
          <a:stretch>
            <a:fillRect/>
          </a:stretch>
        </p:blipFill>
        <p:spPr/>
      </p:pic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D34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28284" y="21616571"/>
            <a:ext cx="6946365" cy="34875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dirty="0"/>
              <a:t>World One Powerful Presentation Template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2138478" y="2297549"/>
            <a:ext cx="7915044" cy="2339102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i="1" dirty="0">
                <a:solidFill>
                  <a:srgbClr val="0060A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Condensed bold" panose="02000000000000000000" pitchFamily="2" charset="0"/>
              </a:rPr>
              <a:t>CONTROL Y ACCESO DE INFORMACIÓN EN TIEMPO REAL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3467100"/>
            <a:ext cx="2074689" cy="0"/>
          </a:xfrm>
          <a:prstGeom prst="line">
            <a:avLst/>
          </a:prstGeom>
          <a:ln w="25400" cmpd="sng">
            <a:solidFill>
              <a:srgbClr val="0060AF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117311" y="3467100"/>
            <a:ext cx="2074689" cy="0"/>
          </a:xfrm>
          <a:prstGeom prst="line">
            <a:avLst/>
          </a:prstGeom>
          <a:ln w="25400" cmpd="sng">
            <a:solidFill>
              <a:srgbClr val="0060AF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 txBox="1">
            <a:spLocks/>
          </p:cNvSpPr>
          <p:nvPr/>
        </p:nvSpPr>
        <p:spPr>
          <a:xfrm>
            <a:off x="2138478" y="4670822"/>
            <a:ext cx="7915044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300" dirty="0">
                <a:solidFill>
                  <a:srgbClr val="FFFFFF">
                    <a:alpha val="70000"/>
                  </a:srgbClr>
                </a:solidFill>
                <a:latin typeface="+mj-lt"/>
                <a:ea typeface="Roboto Condensed bold" panose="02000000000000000000" pitchFamily="2" charset="0"/>
                <a:cs typeface="Roboto Condensed bold" panose="02000000000000000000" pitchFamily="2" charset="0"/>
              </a:rPr>
              <a:t>SOPORTANDONOS EN TECNOLOGÍA  </a:t>
            </a:r>
          </a:p>
        </p:txBody>
      </p:sp>
    </p:spTree>
    <p:extLst>
      <p:ext uri="{BB962C8B-B14F-4D97-AF65-F5344CB8AC3E}">
        <p14:creationId xmlns:p14="http://schemas.microsoft.com/office/powerpoint/2010/main" val="11651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1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1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9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15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16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2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2" grpId="0"/>
          <p:bldP spid="19" grpId="0"/>
          <p:bldP spid="21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2E03284D-937B-4CEE-87D3-D45F7EF86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3535" y="2033444"/>
            <a:ext cx="7270230" cy="295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899829" rIns="91440" bIns="8998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R" altLang="es-E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https://app.powerbi.com/view?r=eyJrIjoiMjQ0Y2VjMDAtMmM3OC00OTY1LTg2YWItZTdmMzk5NjhjYmQ2IiwidCI6IjIyZWI0ZjEwLTExZjItNGYzYy05ZGIyLWIyNGI2OTM2NDlhMCIsImMiOjR9</a:t>
            </a:r>
            <a:endParaRPr kumimoji="0" lang="es-CR" altLang="es-E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R" altLang="es-E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714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2695"/>
          <a:stretch>
            <a:fillRect/>
          </a:stretch>
        </p:blipFill>
        <p:spPr/>
      </p:pic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D34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28284" y="21616571"/>
            <a:ext cx="6946365" cy="34875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dirty="0"/>
              <a:t>World One Powerful Presentation Template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2138478" y="2666881"/>
            <a:ext cx="7915044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i="1" dirty="0">
                <a:solidFill>
                  <a:srgbClr val="0060A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Condensed bold" panose="02000000000000000000" pitchFamily="2" charset="0"/>
              </a:rPr>
              <a:t>NORMAS, CÓDIGOS Y GUÍAS TÉCNICAS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3467100"/>
            <a:ext cx="2074689" cy="0"/>
          </a:xfrm>
          <a:prstGeom prst="line">
            <a:avLst/>
          </a:prstGeom>
          <a:ln w="25400" cmpd="sng">
            <a:solidFill>
              <a:srgbClr val="0060AF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117311" y="3467100"/>
            <a:ext cx="2074689" cy="0"/>
          </a:xfrm>
          <a:prstGeom prst="line">
            <a:avLst/>
          </a:prstGeom>
          <a:ln w="25400" cmpd="sng">
            <a:solidFill>
              <a:srgbClr val="0060AF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 txBox="1">
            <a:spLocks/>
          </p:cNvSpPr>
          <p:nvPr/>
        </p:nvSpPr>
        <p:spPr>
          <a:xfrm>
            <a:off x="2138478" y="4298730"/>
            <a:ext cx="7915044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300" dirty="0">
                <a:solidFill>
                  <a:srgbClr val="FFFFFF">
                    <a:alpha val="70000"/>
                  </a:srgbClr>
                </a:solidFill>
                <a:latin typeface="+mj-lt"/>
                <a:ea typeface="Roboto Condensed bold" panose="02000000000000000000" pitchFamily="2" charset="0"/>
                <a:cs typeface="Roboto Condensed bold" panose="02000000000000000000" pitchFamily="2" charset="0"/>
              </a:rPr>
              <a:t>BRINDANDO CRITERIOS DE DISEÑO ACTUALIZADOS </a:t>
            </a:r>
          </a:p>
        </p:txBody>
      </p:sp>
    </p:spTree>
    <p:extLst>
      <p:ext uri="{BB962C8B-B14F-4D97-AF65-F5344CB8AC3E}">
        <p14:creationId xmlns:p14="http://schemas.microsoft.com/office/powerpoint/2010/main" val="148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1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1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59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15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16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2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2" grpId="0"/>
          <p:bldP spid="19" grpId="0"/>
          <p:bldP spid="2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6EA2BE5F-35E5-481D-9024-9DA42B5B8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972" y="603885"/>
            <a:ext cx="10010775" cy="226695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73E8F29-CD7B-42C7-98ED-44B5FB453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837" y="3314700"/>
            <a:ext cx="98869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23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5AAB805-2363-4994-BE18-73DE37D0A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4" y="775335"/>
            <a:ext cx="10010775" cy="22288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789AF3F0-0DEB-49CB-B208-EC06E75E6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24" y="3447097"/>
            <a:ext cx="1019175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32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r="2695"/>
          <a:stretch>
            <a:fillRect/>
          </a:stretch>
        </p:blipFill>
        <p:spPr/>
      </p:pic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D34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28284" y="21616571"/>
            <a:ext cx="6946365" cy="34875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400" dirty="0"/>
              <a:t>World One Powerful Presentation Template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2138478" y="3036213"/>
            <a:ext cx="7915044" cy="86177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i="1" dirty="0">
                <a:solidFill>
                  <a:srgbClr val="0060AF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Condensed bold" panose="02000000000000000000" pitchFamily="2" charset="0"/>
              </a:rPr>
              <a:t>BITÁCORA DIGITAL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3467100"/>
            <a:ext cx="2074689" cy="0"/>
          </a:xfrm>
          <a:prstGeom prst="line">
            <a:avLst/>
          </a:prstGeom>
          <a:ln w="25400" cmpd="sng">
            <a:solidFill>
              <a:srgbClr val="0060AF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117311" y="3467100"/>
            <a:ext cx="2074689" cy="0"/>
          </a:xfrm>
          <a:prstGeom prst="line">
            <a:avLst/>
          </a:prstGeom>
          <a:ln w="25400" cmpd="sng">
            <a:solidFill>
              <a:srgbClr val="0060AF"/>
            </a:solidFill>
            <a:prstDash val="solid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 txBox="1">
            <a:spLocks/>
          </p:cNvSpPr>
          <p:nvPr/>
        </p:nvSpPr>
        <p:spPr>
          <a:xfrm>
            <a:off x="2138478" y="3744098"/>
            <a:ext cx="7915044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300" dirty="0">
                <a:solidFill>
                  <a:srgbClr val="FFFFFF">
                    <a:alpha val="70000"/>
                  </a:srgbClr>
                </a:solidFill>
                <a:latin typeface="+mj-lt"/>
                <a:ea typeface="Roboto Condensed bold" panose="02000000000000000000" pitchFamily="2" charset="0"/>
                <a:cs typeface="Roboto Condensed bold" panose="02000000000000000000" pitchFamily="2" charset="0"/>
              </a:rPr>
              <a:t>CAMBIANDO EL PARADIGMA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40" y="1542604"/>
            <a:ext cx="2167792" cy="713583"/>
          </a:xfrm>
          <a:prstGeom prst="rect">
            <a:avLst/>
          </a:prstGeom>
        </p:spPr>
      </p:pic>
      <p:sp>
        <p:nvSpPr>
          <p:cNvPr id="21" name="Slide Number Placeholder 5"/>
          <p:cNvSpPr txBox="1">
            <a:spLocks/>
          </p:cNvSpPr>
          <p:nvPr/>
        </p:nvSpPr>
        <p:spPr>
          <a:xfrm>
            <a:off x="2138478" y="2498417"/>
            <a:ext cx="7915044" cy="49244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FFFFF">
                    <a:alpha val="70000"/>
                  </a:srgbClr>
                </a:solidFill>
                <a:latin typeface="+mj-lt"/>
                <a:ea typeface="Roboto Condensed bold" panose="02000000000000000000" pitchFamily="2" charset="0"/>
                <a:cs typeface="Roboto Condensed bold" panose="02000000000000000000" pitchFamily="2" charset="0"/>
              </a:rPr>
              <a:t>infoapc.cfia.or.cr</a:t>
            </a:r>
          </a:p>
        </p:txBody>
      </p:sp>
    </p:spTree>
    <p:extLst>
      <p:ext uri="{BB962C8B-B14F-4D97-AF65-F5344CB8AC3E}">
        <p14:creationId xmlns:p14="http://schemas.microsoft.com/office/powerpoint/2010/main" val="28279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1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12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9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15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16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5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19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20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59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23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24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2" grpId="0"/>
          <p:bldP spid="19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2" grpId="0"/>
          <p:bldP spid="19" grpId="0"/>
          <p:bldP spid="21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5594" y="2385195"/>
            <a:ext cx="4263203" cy="345325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s-CR" sz="2400" dirty="0"/>
              <a:t>Dejar constancia del proceso de ejecución de una construcción por parte de los Profesionales Responsables y a la vez que permita control y seguimiento por parte de autoridades e instituciones competentes.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5594" y="896018"/>
            <a:ext cx="4078786" cy="236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defTabSz="914400">
              <a:lnSpc>
                <a:spcPct val="90000"/>
              </a:lnSpc>
            </a:pPr>
            <a:r>
              <a:rPr lang="en-US" sz="4400" dirty="0">
                <a:solidFill>
                  <a:schemeClr val="accent1"/>
                </a:solidFill>
                <a:latin typeface="Roboto Condensed Light" charset="0"/>
                <a:ea typeface="Roboto Condensed Light" charset="0"/>
                <a:cs typeface="Roboto Condensed Light" charset="0"/>
              </a:rPr>
              <a:t>FIN EN MENTE</a:t>
            </a:r>
          </a:p>
        </p:txBody>
      </p:sp>
      <p:pic>
        <p:nvPicPr>
          <p:cNvPr id="2" name="Marcador de posición de imagen 1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8" b="62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1179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OBJETIVOS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C</a:t>
            </a:r>
            <a:r>
              <a:rPr lang="es-CR" sz="2000" dirty="0" err="1"/>
              <a:t>ontar</a:t>
            </a:r>
            <a:r>
              <a:rPr lang="es-CR" sz="2000" dirty="0"/>
              <a:t> con el registro ordenado, claro y sistemático de un proyecto de construcción.</a:t>
            </a:r>
            <a:endParaRPr lang="en-US" sz="2000" dirty="0"/>
          </a:p>
        </p:txBody>
      </p:sp>
      <p:sp>
        <p:nvSpPr>
          <p:cNvPr id="4" name="Oval 3"/>
          <p:cNvSpPr/>
          <p:nvPr/>
        </p:nvSpPr>
        <p:spPr>
          <a:xfrm>
            <a:off x="1150965" y="2147078"/>
            <a:ext cx="2256737" cy="219456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solidFill>
              <a:schemeClr val="accent1"/>
            </a:solidFill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822960" rtlCol="0" anchor="ctr"/>
          <a:lstStyle/>
          <a:p>
            <a:pPr algn="ctr"/>
            <a:r>
              <a:rPr lang="en-US" sz="2400" dirty="0" err="1">
                <a:solidFill>
                  <a:srgbClr val="FFFFFF"/>
                </a:solidFill>
              </a:rPr>
              <a:t>Identificar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059298" y="2147078"/>
            <a:ext cx="2256737" cy="2194560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solidFill>
              <a:schemeClr val="accent2"/>
            </a:solidFill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822960" rtlCol="0" anchor="ctr"/>
          <a:lstStyle/>
          <a:p>
            <a:pPr algn="ctr"/>
            <a:r>
              <a:rPr lang="en-US" sz="2200" dirty="0" err="1">
                <a:solidFill>
                  <a:srgbClr val="FFFFFF"/>
                </a:solidFill>
              </a:rPr>
              <a:t>Localización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875965" y="2147078"/>
            <a:ext cx="2256737" cy="2194560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solidFill>
              <a:schemeClr val="accent4"/>
            </a:solidFill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822960"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24/7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967632" y="2147078"/>
            <a:ext cx="2256737" cy="2194560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solidFill>
              <a:schemeClr val="accent3"/>
            </a:solidFill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822960" rtlCol="0" anchor="ctr"/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Control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784300" y="2147078"/>
            <a:ext cx="2256737" cy="2194560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solidFill>
              <a:schemeClr val="accent5"/>
            </a:solidFill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822960" rtlCol="0" anchor="ctr"/>
          <a:lstStyle/>
          <a:p>
            <a:pPr algn="ctr"/>
            <a:r>
              <a:rPr lang="en-US" sz="2400" dirty="0" err="1">
                <a:solidFill>
                  <a:srgbClr val="FFFFFF"/>
                </a:solidFill>
              </a:rPr>
              <a:t>Verificar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5852" y="4529433"/>
            <a:ext cx="1706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dirty="0"/>
              <a:t>Profesionales involucrados en la obra.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47178" y="4511837"/>
            <a:ext cx="1895339" cy="94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dirty="0"/>
              <a:t>Trazabilidad y </a:t>
            </a:r>
            <a:r>
              <a:rPr lang="es-CR" dirty="0" err="1"/>
              <a:t>georeferenciación</a:t>
            </a:r>
            <a:r>
              <a:rPr lang="es-CR" dirty="0"/>
              <a:t> de eventos.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42518" y="4529433"/>
            <a:ext cx="1706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dirty="0"/>
              <a:t>Identificar el avance de la obra.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50851" y="4529433"/>
            <a:ext cx="1706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Acceso</a:t>
            </a:r>
            <a:r>
              <a:rPr lang="en-US" dirty="0"/>
              <a:t> </a:t>
            </a:r>
            <a:r>
              <a:rPr lang="en-US" dirty="0" err="1"/>
              <a:t>permanente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059184" y="4529433"/>
            <a:ext cx="1706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Ejercicio</a:t>
            </a:r>
            <a:r>
              <a:rPr lang="en-US" dirty="0"/>
              <a:t> </a:t>
            </a:r>
            <a:r>
              <a:rPr lang="en-US" dirty="0" err="1"/>
              <a:t>profesional</a:t>
            </a:r>
            <a:r>
              <a:rPr lang="en-US" dirty="0"/>
              <a:t>.</a:t>
            </a:r>
          </a:p>
        </p:txBody>
      </p:sp>
      <p:grpSp>
        <p:nvGrpSpPr>
          <p:cNvPr id="14" name="Group 81"/>
          <p:cNvGrpSpPr>
            <a:grpSpLocks/>
          </p:cNvGrpSpPr>
          <p:nvPr/>
        </p:nvGrpSpPr>
        <p:grpSpPr bwMode="auto">
          <a:xfrm>
            <a:off x="5844261" y="2764834"/>
            <a:ext cx="501597" cy="277003"/>
            <a:chOff x="0" y="0"/>
            <a:chExt cx="573" cy="317"/>
          </a:xfrm>
          <a:solidFill>
            <a:srgbClr val="FFFFFF"/>
          </a:solidFill>
        </p:grpSpPr>
        <p:sp>
          <p:nvSpPr>
            <p:cNvPr id="15" name="AutoShape 79"/>
            <p:cNvSpPr>
              <a:spLocks/>
            </p:cNvSpPr>
            <p:nvPr/>
          </p:nvSpPr>
          <p:spPr bwMode="auto">
            <a:xfrm>
              <a:off x="0" y="0"/>
              <a:ext cx="573" cy="31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600" h="21600">
                  <a:moveTo>
                    <a:pt x="10809" y="0"/>
                  </a:moveTo>
                  <a:cubicBezTo>
                    <a:pt x="4964" y="0"/>
                    <a:pt x="0" y="10568"/>
                    <a:pt x="0" y="10568"/>
                  </a:cubicBezTo>
                  <a:lnTo>
                    <a:pt x="0" y="10966"/>
                  </a:lnTo>
                  <a:cubicBezTo>
                    <a:pt x="0" y="10966"/>
                    <a:pt x="4945" y="21600"/>
                    <a:pt x="10791" y="21600"/>
                  </a:cubicBezTo>
                  <a:cubicBezTo>
                    <a:pt x="16635" y="21600"/>
                    <a:pt x="21600" y="11032"/>
                    <a:pt x="21600" y="11032"/>
                  </a:cubicBezTo>
                  <a:lnTo>
                    <a:pt x="21600" y="10634"/>
                  </a:lnTo>
                  <a:cubicBezTo>
                    <a:pt x="21600" y="10635"/>
                    <a:pt x="16654" y="0"/>
                    <a:pt x="10809" y="0"/>
                  </a:cubicBezTo>
                  <a:close/>
                  <a:moveTo>
                    <a:pt x="10772" y="17410"/>
                  </a:moveTo>
                  <a:cubicBezTo>
                    <a:pt x="8794" y="17410"/>
                    <a:pt x="7191" y="14514"/>
                    <a:pt x="7191" y="10942"/>
                  </a:cubicBezTo>
                  <a:cubicBezTo>
                    <a:pt x="7191" y="7369"/>
                    <a:pt x="8794" y="4473"/>
                    <a:pt x="10772" y="4473"/>
                  </a:cubicBezTo>
                  <a:cubicBezTo>
                    <a:pt x="12750" y="4473"/>
                    <a:pt x="14353" y="7369"/>
                    <a:pt x="14353" y="10942"/>
                  </a:cubicBezTo>
                  <a:cubicBezTo>
                    <a:pt x="14353" y="14514"/>
                    <a:pt x="12750" y="17410"/>
                    <a:pt x="10772" y="17410"/>
                  </a:cubicBezTo>
                  <a:close/>
                  <a:moveTo>
                    <a:pt x="10772" y="1741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" name="AutoShape 80"/>
            <p:cNvSpPr>
              <a:spLocks/>
            </p:cNvSpPr>
            <p:nvPr/>
          </p:nvSpPr>
          <p:spPr bwMode="auto">
            <a:xfrm>
              <a:off x="247" y="120"/>
              <a:ext cx="88" cy="87"/>
            </a:xfrm>
            <a:custGeom>
              <a:avLst/>
              <a:gdLst>
                <a:gd name="T0" fmla="*/ 0 w 21598"/>
                <a:gd name="T1" fmla="*/ 0 h 21598"/>
                <a:gd name="T2" fmla="*/ 0 w 21598"/>
                <a:gd name="T3" fmla="*/ 0 h 21598"/>
                <a:gd name="T4" fmla="*/ 0 w 21598"/>
                <a:gd name="T5" fmla="*/ 0 h 21598"/>
                <a:gd name="T6" fmla="*/ 0 w 21598"/>
                <a:gd name="T7" fmla="*/ 0 h 21598"/>
                <a:gd name="T8" fmla="*/ 0 w 21598"/>
                <a:gd name="T9" fmla="*/ 0 h 21598"/>
                <a:gd name="T10" fmla="*/ 0 w 21598"/>
                <a:gd name="T11" fmla="*/ 0 h 21598"/>
                <a:gd name="T12" fmla="*/ 0 w 21598"/>
                <a:gd name="T13" fmla="*/ 0 h 21598"/>
                <a:gd name="T14" fmla="*/ 0 w 21598"/>
                <a:gd name="T15" fmla="*/ 0 h 21598"/>
                <a:gd name="T16" fmla="*/ 0 w 21598"/>
                <a:gd name="T17" fmla="*/ 0 h 21598"/>
                <a:gd name="T18" fmla="*/ 0 w 21598"/>
                <a:gd name="T19" fmla="*/ 0 h 21598"/>
                <a:gd name="T20" fmla="*/ 0 w 21598"/>
                <a:gd name="T21" fmla="*/ 0 h 21598"/>
                <a:gd name="T22" fmla="*/ 0 w 21598"/>
                <a:gd name="T23" fmla="*/ 0 h 21598"/>
                <a:gd name="T24" fmla="*/ 0 w 21598"/>
                <a:gd name="T25" fmla="*/ 0 h 21598"/>
                <a:gd name="T26" fmla="*/ 0 w 21598"/>
                <a:gd name="T27" fmla="*/ 0 h 21598"/>
                <a:gd name="T28" fmla="*/ 0 w 21598"/>
                <a:gd name="T29" fmla="*/ 0 h 21598"/>
                <a:gd name="T30" fmla="*/ 0 w 21598"/>
                <a:gd name="T31" fmla="*/ 0 h 21598"/>
                <a:gd name="T32" fmla="*/ 0 w 21598"/>
                <a:gd name="T33" fmla="*/ 0 h 21598"/>
                <a:gd name="T34" fmla="*/ 0 w 21598"/>
                <a:gd name="T35" fmla="*/ 0 h 215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598" h="21598">
                  <a:moveTo>
                    <a:pt x="21598" y="10799"/>
                  </a:moveTo>
                  <a:cubicBezTo>
                    <a:pt x="21599" y="9385"/>
                    <a:pt x="21318" y="7972"/>
                    <a:pt x="20776" y="6666"/>
                  </a:cubicBezTo>
                  <a:cubicBezTo>
                    <a:pt x="20236" y="5360"/>
                    <a:pt x="19435" y="4162"/>
                    <a:pt x="18435" y="3163"/>
                  </a:cubicBezTo>
                  <a:cubicBezTo>
                    <a:pt x="17436" y="2163"/>
                    <a:pt x="16238" y="1362"/>
                    <a:pt x="14932" y="822"/>
                  </a:cubicBezTo>
                  <a:cubicBezTo>
                    <a:pt x="13626" y="280"/>
                    <a:pt x="12213" y="-1"/>
                    <a:pt x="10799" y="0"/>
                  </a:cubicBezTo>
                  <a:cubicBezTo>
                    <a:pt x="9385" y="-1"/>
                    <a:pt x="7972" y="280"/>
                    <a:pt x="6666" y="822"/>
                  </a:cubicBezTo>
                  <a:cubicBezTo>
                    <a:pt x="5360" y="1362"/>
                    <a:pt x="4162" y="2163"/>
                    <a:pt x="3163" y="3163"/>
                  </a:cubicBezTo>
                  <a:cubicBezTo>
                    <a:pt x="2163" y="4162"/>
                    <a:pt x="1362" y="5360"/>
                    <a:pt x="822" y="6666"/>
                  </a:cubicBezTo>
                  <a:cubicBezTo>
                    <a:pt x="280" y="7972"/>
                    <a:pt x="-1" y="9385"/>
                    <a:pt x="0" y="10799"/>
                  </a:cubicBezTo>
                  <a:cubicBezTo>
                    <a:pt x="-1" y="12213"/>
                    <a:pt x="280" y="13626"/>
                    <a:pt x="822" y="14932"/>
                  </a:cubicBezTo>
                  <a:cubicBezTo>
                    <a:pt x="1362" y="16238"/>
                    <a:pt x="2163" y="17436"/>
                    <a:pt x="3163" y="18435"/>
                  </a:cubicBezTo>
                  <a:cubicBezTo>
                    <a:pt x="4162" y="19435"/>
                    <a:pt x="5360" y="20236"/>
                    <a:pt x="6666" y="20776"/>
                  </a:cubicBezTo>
                  <a:cubicBezTo>
                    <a:pt x="7972" y="21318"/>
                    <a:pt x="9385" y="21599"/>
                    <a:pt x="10799" y="21598"/>
                  </a:cubicBezTo>
                  <a:cubicBezTo>
                    <a:pt x="12213" y="21599"/>
                    <a:pt x="13626" y="21318"/>
                    <a:pt x="14932" y="20776"/>
                  </a:cubicBezTo>
                  <a:cubicBezTo>
                    <a:pt x="16238" y="20236"/>
                    <a:pt x="17436" y="19435"/>
                    <a:pt x="18435" y="18435"/>
                  </a:cubicBezTo>
                  <a:cubicBezTo>
                    <a:pt x="19435" y="17436"/>
                    <a:pt x="20236" y="16238"/>
                    <a:pt x="20776" y="14932"/>
                  </a:cubicBezTo>
                  <a:cubicBezTo>
                    <a:pt x="21318" y="13626"/>
                    <a:pt x="21599" y="12213"/>
                    <a:pt x="21598" y="10799"/>
                  </a:cubicBezTo>
                  <a:close/>
                  <a:moveTo>
                    <a:pt x="21598" y="107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7" name="Group 109"/>
          <p:cNvGrpSpPr>
            <a:grpSpLocks/>
          </p:cNvGrpSpPr>
          <p:nvPr/>
        </p:nvGrpSpPr>
        <p:grpSpPr bwMode="auto">
          <a:xfrm>
            <a:off x="3935928" y="2710536"/>
            <a:ext cx="501597" cy="501597"/>
            <a:chOff x="0" y="0"/>
            <a:chExt cx="576" cy="576"/>
          </a:xfrm>
          <a:solidFill>
            <a:srgbClr val="FFFFFF"/>
          </a:solidFill>
        </p:grpSpPr>
        <p:sp>
          <p:nvSpPr>
            <p:cNvPr id="18" name="AutoShape 90"/>
            <p:cNvSpPr>
              <a:spLocks/>
            </p:cNvSpPr>
            <p:nvPr/>
          </p:nvSpPr>
          <p:spPr bwMode="auto">
            <a:xfrm>
              <a:off x="0" y="0"/>
              <a:ext cx="576" cy="5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w 21600"/>
                <a:gd name="T61" fmla="*/ 0 h 21600"/>
                <a:gd name="T62" fmla="*/ 0 w 21600"/>
                <a:gd name="T63" fmla="*/ 0 h 21600"/>
                <a:gd name="T64" fmla="*/ 0 w 21600"/>
                <a:gd name="T65" fmla="*/ 0 h 21600"/>
                <a:gd name="T66" fmla="*/ 0 w 21600"/>
                <a:gd name="T67" fmla="*/ 0 h 21600"/>
                <a:gd name="T68" fmla="*/ 0 w 21600"/>
                <a:gd name="T69" fmla="*/ 0 h 21600"/>
                <a:gd name="T70" fmla="*/ 0 w 21600"/>
                <a:gd name="T71" fmla="*/ 0 h 21600"/>
                <a:gd name="T72" fmla="*/ 0 w 21600"/>
                <a:gd name="T73" fmla="*/ 0 h 21600"/>
                <a:gd name="T74" fmla="*/ 0 w 21600"/>
                <a:gd name="T75" fmla="*/ 0 h 21600"/>
                <a:gd name="T76" fmla="*/ 0 w 21600"/>
                <a:gd name="T77" fmla="*/ 0 h 21600"/>
                <a:gd name="T78" fmla="*/ 0 w 21600"/>
                <a:gd name="T79" fmla="*/ 0 h 21600"/>
                <a:gd name="T80" fmla="*/ 0 w 21600"/>
                <a:gd name="T81" fmla="*/ 0 h 21600"/>
                <a:gd name="T82" fmla="*/ 0 w 21600"/>
                <a:gd name="T83" fmla="*/ 0 h 21600"/>
                <a:gd name="T84" fmla="*/ 0 w 21600"/>
                <a:gd name="T85" fmla="*/ 0 h 21600"/>
                <a:gd name="T86" fmla="*/ 0 w 21600"/>
                <a:gd name="T87" fmla="*/ 0 h 21600"/>
                <a:gd name="T88" fmla="*/ 0 w 21600"/>
                <a:gd name="T89" fmla="*/ 0 h 21600"/>
                <a:gd name="T90" fmla="*/ 0 w 21600"/>
                <a:gd name="T91" fmla="*/ 0 h 21600"/>
                <a:gd name="T92" fmla="*/ 0 w 21600"/>
                <a:gd name="T93" fmla="*/ 0 h 21600"/>
                <a:gd name="T94" fmla="*/ 0 w 21600"/>
                <a:gd name="T95" fmla="*/ 0 h 21600"/>
                <a:gd name="T96" fmla="*/ 0 w 21600"/>
                <a:gd name="T97" fmla="*/ 0 h 21600"/>
                <a:gd name="T98" fmla="*/ 0 w 21600"/>
                <a:gd name="T99" fmla="*/ 0 h 21600"/>
                <a:gd name="T100" fmla="*/ 0 w 21600"/>
                <a:gd name="T101" fmla="*/ 0 h 21600"/>
                <a:gd name="T102" fmla="*/ 0 w 21600"/>
                <a:gd name="T103" fmla="*/ 0 h 21600"/>
                <a:gd name="T104" fmla="*/ 0 w 21600"/>
                <a:gd name="T105" fmla="*/ 0 h 21600"/>
                <a:gd name="T106" fmla="*/ 0 w 21600"/>
                <a:gd name="T107" fmla="*/ 0 h 21600"/>
                <a:gd name="T108" fmla="*/ 0 w 21600"/>
                <a:gd name="T109" fmla="*/ 0 h 21600"/>
                <a:gd name="T110" fmla="*/ 0 w 21600"/>
                <a:gd name="T111" fmla="*/ 0 h 21600"/>
                <a:gd name="T112" fmla="*/ 0 w 21600"/>
                <a:gd name="T113" fmla="*/ 0 h 21600"/>
                <a:gd name="T114" fmla="*/ 0 w 21600"/>
                <a:gd name="T115" fmla="*/ 0 h 21600"/>
                <a:gd name="T116" fmla="*/ 0 w 21600"/>
                <a:gd name="T117" fmla="*/ 0 h 216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close/>
                  <a:moveTo>
                    <a:pt x="17951" y="7646"/>
                  </a:moveTo>
                  <a:cubicBezTo>
                    <a:pt x="18069" y="7639"/>
                    <a:pt x="18121" y="7531"/>
                    <a:pt x="18225" y="7500"/>
                  </a:cubicBezTo>
                  <a:cubicBezTo>
                    <a:pt x="18420" y="7442"/>
                    <a:pt x="18352" y="7564"/>
                    <a:pt x="18447" y="7660"/>
                  </a:cubicBezTo>
                  <a:cubicBezTo>
                    <a:pt x="18529" y="7660"/>
                    <a:pt x="18346" y="7716"/>
                    <a:pt x="18334" y="7716"/>
                  </a:cubicBezTo>
                  <a:cubicBezTo>
                    <a:pt x="18252" y="7747"/>
                    <a:pt x="18257" y="7731"/>
                    <a:pt x="18192" y="7731"/>
                  </a:cubicBezTo>
                  <a:cubicBezTo>
                    <a:pt x="18166" y="7764"/>
                    <a:pt x="18232" y="7915"/>
                    <a:pt x="18248" y="7915"/>
                  </a:cubicBezTo>
                  <a:cubicBezTo>
                    <a:pt x="18307" y="8002"/>
                    <a:pt x="18338" y="7946"/>
                    <a:pt x="18332" y="8076"/>
                  </a:cubicBezTo>
                  <a:cubicBezTo>
                    <a:pt x="18326" y="8193"/>
                    <a:pt x="18422" y="8085"/>
                    <a:pt x="18461" y="8085"/>
                  </a:cubicBezTo>
                  <a:cubicBezTo>
                    <a:pt x="18461" y="8156"/>
                    <a:pt x="18566" y="8214"/>
                    <a:pt x="18574" y="8297"/>
                  </a:cubicBezTo>
                  <a:cubicBezTo>
                    <a:pt x="18528" y="8303"/>
                    <a:pt x="18423" y="8283"/>
                    <a:pt x="18404" y="8297"/>
                  </a:cubicBezTo>
                  <a:cubicBezTo>
                    <a:pt x="18411" y="8380"/>
                    <a:pt x="18461" y="8380"/>
                    <a:pt x="18461" y="8453"/>
                  </a:cubicBezTo>
                  <a:cubicBezTo>
                    <a:pt x="18549" y="8453"/>
                    <a:pt x="18392" y="8680"/>
                    <a:pt x="18546" y="8680"/>
                  </a:cubicBezTo>
                  <a:cubicBezTo>
                    <a:pt x="18510" y="8823"/>
                    <a:pt x="18267" y="8774"/>
                    <a:pt x="18234" y="8638"/>
                  </a:cubicBezTo>
                  <a:cubicBezTo>
                    <a:pt x="17995" y="8584"/>
                    <a:pt x="18122" y="8416"/>
                    <a:pt x="18114" y="8284"/>
                  </a:cubicBezTo>
                  <a:cubicBezTo>
                    <a:pt x="18104" y="8108"/>
                    <a:pt x="17951" y="8050"/>
                    <a:pt x="17951" y="7915"/>
                  </a:cubicBezTo>
                  <a:cubicBezTo>
                    <a:pt x="17826" y="7915"/>
                    <a:pt x="17951" y="7670"/>
                    <a:pt x="17951" y="7646"/>
                  </a:cubicBezTo>
                  <a:close/>
                  <a:moveTo>
                    <a:pt x="17869" y="15860"/>
                  </a:moveTo>
                  <a:cubicBezTo>
                    <a:pt x="17880" y="15711"/>
                    <a:pt x="17855" y="15455"/>
                    <a:pt x="17923" y="15455"/>
                  </a:cubicBezTo>
                  <a:cubicBezTo>
                    <a:pt x="17923" y="15341"/>
                    <a:pt x="17986" y="15185"/>
                    <a:pt x="17994" y="15044"/>
                  </a:cubicBezTo>
                  <a:cubicBezTo>
                    <a:pt x="18017" y="15044"/>
                    <a:pt x="18041" y="15044"/>
                    <a:pt x="18065" y="15044"/>
                  </a:cubicBezTo>
                  <a:cubicBezTo>
                    <a:pt x="18065" y="15015"/>
                    <a:pt x="18058" y="14913"/>
                    <a:pt x="18107" y="14888"/>
                  </a:cubicBezTo>
                  <a:cubicBezTo>
                    <a:pt x="18107" y="14812"/>
                    <a:pt x="18303" y="14778"/>
                    <a:pt x="18192" y="14676"/>
                  </a:cubicBezTo>
                  <a:cubicBezTo>
                    <a:pt x="18145" y="14660"/>
                    <a:pt x="18107" y="14451"/>
                    <a:pt x="18107" y="14378"/>
                  </a:cubicBezTo>
                  <a:cubicBezTo>
                    <a:pt x="18046" y="14439"/>
                    <a:pt x="18138" y="14619"/>
                    <a:pt x="17994" y="14619"/>
                  </a:cubicBezTo>
                  <a:cubicBezTo>
                    <a:pt x="17994" y="14447"/>
                    <a:pt x="17802" y="14718"/>
                    <a:pt x="17966" y="14718"/>
                  </a:cubicBezTo>
                  <a:cubicBezTo>
                    <a:pt x="17966" y="14874"/>
                    <a:pt x="17765" y="14803"/>
                    <a:pt x="17696" y="14761"/>
                  </a:cubicBezTo>
                  <a:cubicBezTo>
                    <a:pt x="17662" y="14847"/>
                    <a:pt x="17637" y="14882"/>
                    <a:pt x="17739" y="14903"/>
                  </a:cubicBezTo>
                  <a:cubicBezTo>
                    <a:pt x="17698" y="15025"/>
                    <a:pt x="17655" y="14946"/>
                    <a:pt x="17597" y="14903"/>
                  </a:cubicBezTo>
                  <a:cubicBezTo>
                    <a:pt x="17540" y="15073"/>
                    <a:pt x="17410" y="16061"/>
                    <a:pt x="17786" y="15978"/>
                  </a:cubicBezTo>
                  <a:cubicBezTo>
                    <a:pt x="16200" y="18114"/>
                    <a:pt x="13659" y="19500"/>
                    <a:pt x="10800" y="19500"/>
                  </a:cubicBezTo>
                  <a:cubicBezTo>
                    <a:pt x="6003" y="19500"/>
                    <a:pt x="2100" y="15597"/>
                    <a:pt x="2100" y="10800"/>
                  </a:cubicBezTo>
                  <a:cubicBezTo>
                    <a:pt x="2100" y="9473"/>
                    <a:pt x="2400" y="8214"/>
                    <a:pt x="2934" y="7088"/>
                  </a:cubicBezTo>
                  <a:cubicBezTo>
                    <a:pt x="2934" y="7089"/>
                    <a:pt x="2936" y="7091"/>
                    <a:pt x="2936" y="7093"/>
                  </a:cubicBezTo>
                  <a:cubicBezTo>
                    <a:pt x="3188" y="7294"/>
                    <a:pt x="3192" y="7631"/>
                    <a:pt x="3192" y="7901"/>
                  </a:cubicBezTo>
                  <a:cubicBezTo>
                    <a:pt x="3158" y="8054"/>
                    <a:pt x="3234" y="8236"/>
                    <a:pt x="3234" y="8383"/>
                  </a:cubicBezTo>
                  <a:cubicBezTo>
                    <a:pt x="3305" y="8418"/>
                    <a:pt x="3432" y="8638"/>
                    <a:pt x="3432" y="8709"/>
                  </a:cubicBezTo>
                  <a:cubicBezTo>
                    <a:pt x="3435" y="8709"/>
                    <a:pt x="3594" y="8932"/>
                    <a:pt x="3603" y="8949"/>
                  </a:cubicBezTo>
                  <a:cubicBezTo>
                    <a:pt x="3792" y="8949"/>
                    <a:pt x="3886" y="9032"/>
                    <a:pt x="3886" y="9205"/>
                  </a:cubicBezTo>
                  <a:cubicBezTo>
                    <a:pt x="3876" y="9205"/>
                    <a:pt x="4000" y="9469"/>
                    <a:pt x="4042" y="9502"/>
                  </a:cubicBezTo>
                  <a:cubicBezTo>
                    <a:pt x="4042" y="9577"/>
                    <a:pt x="4155" y="9849"/>
                    <a:pt x="4226" y="9885"/>
                  </a:cubicBezTo>
                  <a:cubicBezTo>
                    <a:pt x="4226" y="10115"/>
                    <a:pt x="4784" y="10484"/>
                    <a:pt x="4465" y="9943"/>
                  </a:cubicBezTo>
                  <a:cubicBezTo>
                    <a:pt x="4436" y="9894"/>
                    <a:pt x="4289" y="9616"/>
                    <a:pt x="4255" y="9616"/>
                  </a:cubicBezTo>
                  <a:cubicBezTo>
                    <a:pt x="4255" y="9525"/>
                    <a:pt x="4068" y="9420"/>
                    <a:pt x="4090" y="9342"/>
                  </a:cubicBezTo>
                  <a:cubicBezTo>
                    <a:pt x="4124" y="9221"/>
                    <a:pt x="4340" y="9498"/>
                    <a:pt x="4340" y="9559"/>
                  </a:cubicBezTo>
                  <a:cubicBezTo>
                    <a:pt x="4371" y="9559"/>
                    <a:pt x="4453" y="9741"/>
                    <a:pt x="4453" y="9758"/>
                  </a:cubicBezTo>
                  <a:cubicBezTo>
                    <a:pt x="4505" y="9758"/>
                    <a:pt x="4709" y="9909"/>
                    <a:pt x="4709" y="9999"/>
                  </a:cubicBezTo>
                  <a:cubicBezTo>
                    <a:pt x="4856" y="9999"/>
                    <a:pt x="4940" y="10367"/>
                    <a:pt x="4945" y="10471"/>
                  </a:cubicBezTo>
                  <a:cubicBezTo>
                    <a:pt x="4948" y="10558"/>
                    <a:pt x="4996" y="10792"/>
                    <a:pt x="5120" y="10792"/>
                  </a:cubicBezTo>
                  <a:cubicBezTo>
                    <a:pt x="5174" y="10900"/>
                    <a:pt x="5409" y="10861"/>
                    <a:pt x="5460" y="10962"/>
                  </a:cubicBezTo>
                  <a:cubicBezTo>
                    <a:pt x="5611" y="10962"/>
                    <a:pt x="5777" y="11075"/>
                    <a:pt x="5941" y="11075"/>
                  </a:cubicBezTo>
                  <a:cubicBezTo>
                    <a:pt x="6084" y="11075"/>
                    <a:pt x="6113" y="11246"/>
                    <a:pt x="6239" y="11246"/>
                  </a:cubicBezTo>
                  <a:cubicBezTo>
                    <a:pt x="6259" y="11285"/>
                    <a:pt x="6324" y="11271"/>
                    <a:pt x="6324" y="11302"/>
                  </a:cubicBezTo>
                  <a:cubicBezTo>
                    <a:pt x="6448" y="11302"/>
                    <a:pt x="6791" y="11496"/>
                    <a:pt x="6735" y="11642"/>
                  </a:cubicBezTo>
                  <a:cubicBezTo>
                    <a:pt x="6795" y="11672"/>
                    <a:pt x="6964" y="11843"/>
                    <a:pt x="6947" y="11926"/>
                  </a:cubicBezTo>
                  <a:cubicBezTo>
                    <a:pt x="6971" y="12095"/>
                    <a:pt x="7238" y="12086"/>
                    <a:pt x="7345" y="12138"/>
                  </a:cubicBezTo>
                  <a:cubicBezTo>
                    <a:pt x="7444" y="11839"/>
                    <a:pt x="7571" y="12122"/>
                    <a:pt x="7571" y="12266"/>
                  </a:cubicBezTo>
                  <a:cubicBezTo>
                    <a:pt x="7561" y="12313"/>
                    <a:pt x="7571" y="12512"/>
                    <a:pt x="7571" y="12606"/>
                  </a:cubicBezTo>
                  <a:cubicBezTo>
                    <a:pt x="7701" y="12606"/>
                    <a:pt x="7536" y="12818"/>
                    <a:pt x="7501" y="12677"/>
                  </a:cubicBezTo>
                  <a:cubicBezTo>
                    <a:pt x="7451" y="12698"/>
                    <a:pt x="7423" y="12736"/>
                    <a:pt x="7415" y="12790"/>
                  </a:cubicBezTo>
                  <a:cubicBezTo>
                    <a:pt x="7346" y="12790"/>
                    <a:pt x="7186" y="13220"/>
                    <a:pt x="7345" y="13272"/>
                  </a:cubicBezTo>
                  <a:cubicBezTo>
                    <a:pt x="7326" y="13439"/>
                    <a:pt x="7134" y="13582"/>
                    <a:pt x="7316" y="13683"/>
                  </a:cubicBezTo>
                  <a:cubicBezTo>
                    <a:pt x="7316" y="13672"/>
                    <a:pt x="7662" y="14179"/>
                    <a:pt x="7614" y="14179"/>
                  </a:cubicBezTo>
                  <a:cubicBezTo>
                    <a:pt x="7614" y="14259"/>
                    <a:pt x="7665" y="14355"/>
                    <a:pt x="7685" y="14420"/>
                  </a:cubicBezTo>
                  <a:cubicBezTo>
                    <a:pt x="7685" y="14567"/>
                    <a:pt x="7830" y="14902"/>
                    <a:pt x="8039" y="14902"/>
                  </a:cubicBezTo>
                  <a:cubicBezTo>
                    <a:pt x="8037" y="14898"/>
                    <a:pt x="8254" y="15129"/>
                    <a:pt x="8223" y="15129"/>
                  </a:cubicBezTo>
                  <a:cubicBezTo>
                    <a:pt x="8287" y="15511"/>
                    <a:pt x="8195" y="15751"/>
                    <a:pt x="8195" y="16163"/>
                  </a:cubicBezTo>
                  <a:cubicBezTo>
                    <a:pt x="8072" y="16163"/>
                    <a:pt x="8188" y="16989"/>
                    <a:pt x="8025" y="17071"/>
                  </a:cubicBezTo>
                  <a:cubicBezTo>
                    <a:pt x="7995" y="17203"/>
                    <a:pt x="7898" y="17312"/>
                    <a:pt x="7940" y="17396"/>
                  </a:cubicBezTo>
                  <a:cubicBezTo>
                    <a:pt x="7954" y="17531"/>
                    <a:pt x="7940" y="17666"/>
                    <a:pt x="7940" y="17779"/>
                  </a:cubicBezTo>
                  <a:cubicBezTo>
                    <a:pt x="7907" y="17779"/>
                    <a:pt x="7869" y="17962"/>
                    <a:pt x="7869" y="18006"/>
                  </a:cubicBezTo>
                  <a:cubicBezTo>
                    <a:pt x="7775" y="18006"/>
                    <a:pt x="7769" y="18709"/>
                    <a:pt x="7780" y="18957"/>
                  </a:cubicBezTo>
                  <a:cubicBezTo>
                    <a:pt x="8005" y="19041"/>
                    <a:pt x="8236" y="19114"/>
                    <a:pt x="8470" y="19179"/>
                  </a:cubicBezTo>
                  <a:cubicBezTo>
                    <a:pt x="8443" y="19138"/>
                    <a:pt x="8422" y="19094"/>
                    <a:pt x="8422" y="19040"/>
                  </a:cubicBezTo>
                  <a:cubicBezTo>
                    <a:pt x="8327" y="19040"/>
                    <a:pt x="8420" y="18785"/>
                    <a:pt x="8521" y="18785"/>
                  </a:cubicBezTo>
                  <a:cubicBezTo>
                    <a:pt x="8556" y="18663"/>
                    <a:pt x="8618" y="18661"/>
                    <a:pt x="8677" y="18572"/>
                  </a:cubicBezTo>
                  <a:cubicBezTo>
                    <a:pt x="8747" y="18572"/>
                    <a:pt x="8635" y="18459"/>
                    <a:pt x="8635" y="18530"/>
                  </a:cubicBezTo>
                  <a:cubicBezTo>
                    <a:pt x="8618" y="18530"/>
                    <a:pt x="8618" y="18575"/>
                    <a:pt x="8578" y="18586"/>
                  </a:cubicBezTo>
                  <a:cubicBezTo>
                    <a:pt x="8565" y="18552"/>
                    <a:pt x="8582" y="18516"/>
                    <a:pt x="8564" y="18516"/>
                  </a:cubicBezTo>
                  <a:cubicBezTo>
                    <a:pt x="8564" y="18436"/>
                    <a:pt x="8606" y="18359"/>
                    <a:pt x="8606" y="18275"/>
                  </a:cubicBezTo>
                  <a:cubicBezTo>
                    <a:pt x="8633" y="18275"/>
                    <a:pt x="8668" y="18173"/>
                    <a:pt x="8706" y="18147"/>
                  </a:cubicBezTo>
                  <a:cubicBezTo>
                    <a:pt x="8784" y="18056"/>
                    <a:pt x="8862" y="18045"/>
                    <a:pt x="8862" y="17920"/>
                  </a:cubicBezTo>
                  <a:cubicBezTo>
                    <a:pt x="8879" y="17920"/>
                    <a:pt x="8837" y="17779"/>
                    <a:pt x="8805" y="17779"/>
                  </a:cubicBezTo>
                  <a:cubicBezTo>
                    <a:pt x="8888" y="17707"/>
                    <a:pt x="8989" y="17837"/>
                    <a:pt x="8989" y="17693"/>
                  </a:cubicBezTo>
                  <a:cubicBezTo>
                    <a:pt x="9015" y="17693"/>
                    <a:pt x="9032" y="17605"/>
                    <a:pt x="9032" y="17580"/>
                  </a:cubicBezTo>
                  <a:cubicBezTo>
                    <a:pt x="9152" y="17500"/>
                    <a:pt x="9130" y="17481"/>
                    <a:pt x="9315" y="17481"/>
                  </a:cubicBezTo>
                  <a:cubicBezTo>
                    <a:pt x="9338" y="17435"/>
                    <a:pt x="9473" y="17380"/>
                    <a:pt x="9528" y="17382"/>
                  </a:cubicBezTo>
                  <a:cubicBezTo>
                    <a:pt x="9528" y="17362"/>
                    <a:pt x="9545" y="17169"/>
                    <a:pt x="9528" y="17169"/>
                  </a:cubicBezTo>
                  <a:cubicBezTo>
                    <a:pt x="9528" y="17065"/>
                    <a:pt x="9712" y="17054"/>
                    <a:pt x="9712" y="17013"/>
                  </a:cubicBezTo>
                  <a:cubicBezTo>
                    <a:pt x="9812" y="16942"/>
                    <a:pt x="9843" y="16857"/>
                    <a:pt x="9849" y="16740"/>
                  </a:cubicBezTo>
                  <a:cubicBezTo>
                    <a:pt x="9854" y="16645"/>
                    <a:pt x="9994" y="16531"/>
                    <a:pt x="10073" y="16531"/>
                  </a:cubicBezTo>
                  <a:cubicBezTo>
                    <a:pt x="10199" y="16531"/>
                    <a:pt x="10115" y="16475"/>
                    <a:pt x="10194" y="16475"/>
                  </a:cubicBezTo>
                  <a:cubicBezTo>
                    <a:pt x="10171" y="16407"/>
                    <a:pt x="10224" y="16412"/>
                    <a:pt x="10260" y="16368"/>
                  </a:cubicBezTo>
                  <a:cubicBezTo>
                    <a:pt x="10314" y="16301"/>
                    <a:pt x="10296" y="16065"/>
                    <a:pt x="10307" y="15964"/>
                  </a:cubicBezTo>
                  <a:cubicBezTo>
                    <a:pt x="10281" y="15964"/>
                    <a:pt x="10425" y="15828"/>
                    <a:pt x="10435" y="15808"/>
                  </a:cubicBezTo>
                  <a:cubicBezTo>
                    <a:pt x="10502" y="15808"/>
                    <a:pt x="10552" y="15752"/>
                    <a:pt x="10619" y="15752"/>
                  </a:cubicBezTo>
                  <a:cubicBezTo>
                    <a:pt x="10655" y="15681"/>
                    <a:pt x="10888" y="15575"/>
                    <a:pt x="10974" y="15511"/>
                  </a:cubicBezTo>
                  <a:cubicBezTo>
                    <a:pt x="11011" y="15360"/>
                    <a:pt x="11115" y="15330"/>
                    <a:pt x="11115" y="15170"/>
                  </a:cubicBezTo>
                  <a:cubicBezTo>
                    <a:pt x="11157" y="15170"/>
                    <a:pt x="11200" y="14858"/>
                    <a:pt x="11200" y="14802"/>
                  </a:cubicBezTo>
                  <a:cubicBezTo>
                    <a:pt x="11208" y="14802"/>
                    <a:pt x="11215" y="14518"/>
                    <a:pt x="11215" y="14490"/>
                  </a:cubicBezTo>
                  <a:cubicBezTo>
                    <a:pt x="11221" y="14490"/>
                    <a:pt x="11427" y="14261"/>
                    <a:pt x="11427" y="14234"/>
                  </a:cubicBezTo>
                  <a:cubicBezTo>
                    <a:pt x="11617" y="14093"/>
                    <a:pt x="11588" y="13676"/>
                    <a:pt x="11405" y="13514"/>
                  </a:cubicBezTo>
                  <a:cubicBezTo>
                    <a:pt x="11299" y="13420"/>
                    <a:pt x="11232" y="13367"/>
                    <a:pt x="11073" y="13313"/>
                  </a:cubicBezTo>
                  <a:cubicBezTo>
                    <a:pt x="11048" y="13388"/>
                    <a:pt x="10982" y="13340"/>
                    <a:pt x="10915" y="13339"/>
                  </a:cubicBezTo>
                  <a:cubicBezTo>
                    <a:pt x="10800" y="13335"/>
                    <a:pt x="10788" y="13413"/>
                    <a:pt x="10676" y="13413"/>
                  </a:cubicBezTo>
                  <a:cubicBezTo>
                    <a:pt x="10690" y="13345"/>
                    <a:pt x="10725" y="13144"/>
                    <a:pt x="10591" y="13130"/>
                  </a:cubicBezTo>
                  <a:cubicBezTo>
                    <a:pt x="10591" y="13265"/>
                    <a:pt x="10455" y="13200"/>
                    <a:pt x="10492" y="13115"/>
                  </a:cubicBezTo>
                  <a:cubicBezTo>
                    <a:pt x="10428" y="13115"/>
                    <a:pt x="10369" y="13016"/>
                    <a:pt x="10280" y="13002"/>
                  </a:cubicBezTo>
                  <a:cubicBezTo>
                    <a:pt x="10280" y="13147"/>
                    <a:pt x="10062" y="13030"/>
                    <a:pt x="10123" y="13030"/>
                  </a:cubicBezTo>
                  <a:cubicBezTo>
                    <a:pt x="10123" y="13012"/>
                    <a:pt x="10087" y="12817"/>
                    <a:pt x="10138" y="12817"/>
                  </a:cubicBezTo>
                  <a:cubicBezTo>
                    <a:pt x="10121" y="12734"/>
                    <a:pt x="10101" y="12590"/>
                    <a:pt x="10038" y="12548"/>
                  </a:cubicBezTo>
                  <a:cubicBezTo>
                    <a:pt x="9983" y="12431"/>
                    <a:pt x="10070" y="12473"/>
                    <a:pt x="9939" y="12364"/>
                  </a:cubicBezTo>
                  <a:cubicBezTo>
                    <a:pt x="9917" y="12318"/>
                    <a:pt x="9905" y="12353"/>
                    <a:pt x="9883" y="12308"/>
                  </a:cubicBezTo>
                  <a:cubicBezTo>
                    <a:pt x="9839" y="12308"/>
                    <a:pt x="9753" y="12192"/>
                    <a:pt x="9727" y="12293"/>
                  </a:cubicBezTo>
                  <a:cubicBezTo>
                    <a:pt x="9644" y="12287"/>
                    <a:pt x="9572" y="12248"/>
                    <a:pt x="9495" y="12224"/>
                  </a:cubicBezTo>
                  <a:cubicBezTo>
                    <a:pt x="9355" y="12182"/>
                    <a:pt x="9478" y="12169"/>
                    <a:pt x="9386" y="12123"/>
                  </a:cubicBezTo>
                  <a:cubicBezTo>
                    <a:pt x="9386" y="12082"/>
                    <a:pt x="9259" y="12071"/>
                    <a:pt x="9259" y="12010"/>
                  </a:cubicBezTo>
                  <a:cubicBezTo>
                    <a:pt x="9233" y="11942"/>
                    <a:pt x="9182" y="11935"/>
                    <a:pt x="9174" y="11911"/>
                  </a:cubicBezTo>
                  <a:cubicBezTo>
                    <a:pt x="9161" y="11914"/>
                    <a:pt x="9152" y="11909"/>
                    <a:pt x="9145" y="11897"/>
                  </a:cubicBezTo>
                  <a:cubicBezTo>
                    <a:pt x="9117" y="11898"/>
                    <a:pt x="9123" y="11842"/>
                    <a:pt x="9059" y="11842"/>
                  </a:cubicBezTo>
                  <a:cubicBezTo>
                    <a:pt x="9053" y="11822"/>
                    <a:pt x="8992" y="11772"/>
                    <a:pt x="8975" y="11783"/>
                  </a:cubicBezTo>
                  <a:cubicBezTo>
                    <a:pt x="8909" y="11829"/>
                    <a:pt x="8732" y="11807"/>
                    <a:pt x="8655" y="11802"/>
                  </a:cubicBezTo>
                  <a:cubicBezTo>
                    <a:pt x="8463" y="11788"/>
                    <a:pt x="8497" y="11569"/>
                    <a:pt x="8395" y="11556"/>
                  </a:cubicBezTo>
                  <a:cubicBezTo>
                    <a:pt x="8327" y="11603"/>
                    <a:pt x="8249" y="11646"/>
                    <a:pt x="8172" y="11647"/>
                  </a:cubicBezTo>
                  <a:cubicBezTo>
                    <a:pt x="8154" y="11620"/>
                    <a:pt x="8151" y="11627"/>
                    <a:pt x="8111" y="11603"/>
                  </a:cubicBezTo>
                  <a:cubicBezTo>
                    <a:pt x="8101" y="11603"/>
                    <a:pt x="8049" y="11633"/>
                    <a:pt x="8035" y="11643"/>
                  </a:cubicBezTo>
                  <a:cubicBezTo>
                    <a:pt x="7988" y="11672"/>
                    <a:pt x="7943" y="11762"/>
                    <a:pt x="7885" y="11730"/>
                  </a:cubicBezTo>
                  <a:cubicBezTo>
                    <a:pt x="7858" y="11700"/>
                    <a:pt x="7838" y="11708"/>
                    <a:pt x="7827" y="11755"/>
                  </a:cubicBezTo>
                  <a:cubicBezTo>
                    <a:pt x="7708" y="11755"/>
                    <a:pt x="7887" y="12038"/>
                    <a:pt x="7601" y="12038"/>
                  </a:cubicBezTo>
                  <a:cubicBezTo>
                    <a:pt x="7612" y="11938"/>
                    <a:pt x="7602" y="11840"/>
                    <a:pt x="7459" y="11840"/>
                  </a:cubicBezTo>
                  <a:cubicBezTo>
                    <a:pt x="7459" y="11962"/>
                    <a:pt x="7255" y="11938"/>
                    <a:pt x="7161" y="11925"/>
                  </a:cubicBezTo>
                  <a:cubicBezTo>
                    <a:pt x="7185" y="11831"/>
                    <a:pt x="7139" y="11763"/>
                    <a:pt x="7062" y="11712"/>
                  </a:cubicBezTo>
                  <a:cubicBezTo>
                    <a:pt x="7062" y="11639"/>
                    <a:pt x="7006" y="11546"/>
                    <a:pt x="7006" y="11429"/>
                  </a:cubicBezTo>
                  <a:cubicBezTo>
                    <a:pt x="6906" y="11429"/>
                    <a:pt x="7056" y="11117"/>
                    <a:pt x="6892" y="11117"/>
                  </a:cubicBezTo>
                  <a:cubicBezTo>
                    <a:pt x="6902" y="11134"/>
                    <a:pt x="6907" y="11153"/>
                    <a:pt x="6906" y="11174"/>
                  </a:cubicBezTo>
                  <a:cubicBezTo>
                    <a:pt x="6793" y="11174"/>
                    <a:pt x="6679" y="11194"/>
                    <a:pt x="6566" y="11174"/>
                  </a:cubicBezTo>
                  <a:cubicBezTo>
                    <a:pt x="6594" y="11071"/>
                    <a:pt x="6506" y="11060"/>
                    <a:pt x="6533" y="10951"/>
                  </a:cubicBezTo>
                  <a:cubicBezTo>
                    <a:pt x="6554" y="10862"/>
                    <a:pt x="6590" y="10783"/>
                    <a:pt x="6609" y="10692"/>
                  </a:cubicBezTo>
                  <a:cubicBezTo>
                    <a:pt x="6651" y="10692"/>
                    <a:pt x="6645" y="10564"/>
                    <a:pt x="6722" y="10564"/>
                  </a:cubicBezTo>
                  <a:cubicBezTo>
                    <a:pt x="6800" y="10519"/>
                    <a:pt x="6694" y="10393"/>
                    <a:pt x="6694" y="10508"/>
                  </a:cubicBezTo>
                  <a:cubicBezTo>
                    <a:pt x="6694" y="10508"/>
                    <a:pt x="6553" y="10558"/>
                    <a:pt x="6537" y="10564"/>
                  </a:cubicBezTo>
                  <a:cubicBezTo>
                    <a:pt x="6537" y="10573"/>
                    <a:pt x="6396" y="10708"/>
                    <a:pt x="6396" y="10607"/>
                  </a:cubicBezTo>
                  <a:cubicBezTo>
                    <a:pt x="6324" y="10635"/>
                    <a:pt x="6214" y="10778"/>
                    <a:pt x="6325" y="10805"/>
                  </a:cubicBezTo>
                  <a:cubicBezTo>
                    <a:pt x="6313" y="10864"/>
                    <a:pt x="6226" y="10910"/>
                    <a:pt x="6226" y="10919"/>
                  </a:cubicBezTo>
                  <a:cubicBezTo>
                    <a:pt x="6065" y="10920"/>
                    <a:pt x="6123" y="10908"/>
                    <a:pt x="6113" y="10833"/>
                  </a:cubicBezTo>
                  <a:cubicBezTo>
                    <a:pt x="6019" y="10833"/>
                    <a:pt x="5911" y="10621"/>
                    <a:pt x="5815" y="10621"/>
                  </a:cubicBezTo>
                  <a:cubicBezTo>
                    <a:pt x="5815" y="10530"/>
                    <a:pt x="5716" y="10443"/>
                    <a:pt x="5716" y="10323"/>
                  </a:cubicBezTo>
                  <a:cubicBezTo>
                    <a:pt x="5692" y="10323"/>
                    <a:pt x="5692" y="9898"/>
                    <a:pt x="5716" y="9898"/>
                  </a:cubicBezTo>
                  <a:cubicBezTo>
                    <a:pt x="5716" y="9682"/>
                    <a:pt x="5867" y="9502"/>
                    <a:pt x="6084" y="9480"/>
                  </a:cubicBezTo>
                  <a:cubicBezTo>
                    <a:pt x="6220" y="9466"/>
                    <a:pt x="6205" y="9562"/>
                    <a:pt x="6328" y="9580"/>
                  </a:cubicBezTo>
                  <a:cubicBezTo>
                    <a:pt x="6399" y="9590"/>
                    <a:pt x="6440" y="9558"/>
                    <a:pt x="6509" y="9530"/>
                  </a:cubicBezTo>
                  <a:cubicBezTo>
                    <a:pt x="6505" y="9471"/>
                    <a:pt x="6466" y="9455"/>
                    <a:pt x="6453" y="9402"/>
                  </a:cubicBezTo>
                  <a:cubicBezTo>
                    <a:pt x="6537" y="9402"/>
                    <a:pt x="6772" y="9417"/>
                    <a:pt x="6807" y="9487"/>
                  </a:cubicBezTo>
                  <a:cubicBezTo>
                    <a:pt x="6888" y="9521"/>
                    <a:pt x="6992" y="9430"/>
                    <a:pt x="7048" y="9509"/>
                  </a:cubicBezTo>
                  <a:cubicBezTo>
                    <a:pt x="7090" y="9567"/>
                    <a:pt x="7161" y="9754"/>
                    <a:pt x="7161" y="9813"/>
                  </a:cubicBezTo>
                  <a:cubicBezTo>
                    <a:pt x="7144" y="9813"/>
                    <a:pt x="7238" y="9954"/>
                    <a:pt x="7247" y="9969"/>
                  </a:cubicBezTo>
                  <a:cubicBezTo>
                    <a:pt x="7380" y="9967"/>
                    <a:pt x="7347" y="9863"/>
                    <a:pt x="7326" y="9763"/>
                  </a:cubicBezTo>
                  <a:cubicBezTo>
                    <a:pt x="7309" y="9681"/>
                    <a:pt x="7288" y="9431"/>
                    <a:pt x="7232" y="9374"/>
                  </a:cubicBezTo>
                  <a:cubicBezTo>
                    <a:pt x="7232" y="9134"/>
                    <a:pt x="7396" y="9159"/>
                    <a:pt x="7488" y="8977"/>
                  </a:cubicBezTo>
                  <a:cubicBezTo>
                    <a:pt x="7637" y="8977"/>
                    <a:pt x="7669" y="8737"/>
                    <a:pt x="7757" y="8679"/>
                  </a:cubicBezTo>
                  <a:cubicBezTo>
                    <a:pt x="7757" y="8649"/>
                    <a:pt x="7814" y="8459"/>
                    <a:pt x="7827" y="8452"/>
                  </a:cubicBezTo>
                  <a:cubicBezTo>
                    <a:pt x="7847" y="8338"/>
                    <a:pt x="7896" y="8341"/>
                    <a:pt x="7941" y="8268"/>
                  </a:cubicBezTo>
                  <a:cubicBezTo>
                    <a:pt x="7924" y="8268"/>
                    <a:pt x="8125" y="8118"/>
                    <a:pt x="8125" y="8141"/>
                  </a:cubicBezTo>
                  <a:cubicBezTo>
                    <a:pt x="8201" y="8090"/>
                    <a:pt x="8267" y="7931"/>
                    <a:pt x="8295" y="7843"/>
                  </a:cubicBezTo>
                  <a:cubicBezTo>
                    <a:pt x="8334" y="7843"/>
                    <a:pt x="8420" y="7763"/>
                    <a:pt x="8437" y="7730"/>
                  </a:cubicBezTo>
                  <a:cubicBezTo>
                    <a:pt x="8537" y="7730"/>
                    <a:pt x="8597" y="7673"/>
                    <a:pt x="8721" y="7673"/>
                  </a:cubicBezTo>
                  <a:cubicBezTo>
                    <a:pt x="8701" y="7713"/>
                    <a:pt x="8721" y="7704"/>
                    <a:pt x="8735" y="7772"/>
                  </a:cubicBezTo>
                  <a:cubicBezTo>
                    <a:pt x="8739" y="7771"/>
                    <a:pt x="8657" y="7790"/>
                    <a:pt x="8648" y="7769"/>
                  </a:cubicBezTo>
                  <a:cubicBezTo>
                    <a:pt x="8633" y="7825"/>
                    <a:pt x="8520" y="7840"/>
                    <a:pt x="8749" y="7814"/>
                  </a:cubicBezTo>
                  <a:cubicBezTo>
                    <a:pt x="8763" y="7784"/>
                    <a:pt x="8838" y="7757"/>
                    <a:pt x="8877" y="7744"/>
                  </a:cubicBezTo>
                  <a:cubicBezTo>
                    <a:pt x="8877" y="7671"/>
                    <a:pt x="8983" y="7722"/>
                    <a:pt x="9004" y="7658"/>
                  </a:cubicBezTo>
                  <a:cubicBezTo>
                    <a:pt x="8921" y="7654"/>
                    <a:pt x="8856" y="7622"/>
                    <a:pt x="8800" y="7530"/>
                  </a:cubicBezTo>
                  <a:cubicBezTo>
                    <a:pt x="8741" y="7435"/>
                    <a:pt x="8618" y="7304"/>
                    <a:pt x="8820" y="7304"/>
                  </a:cubicBezTo>
                  <a:cubicBezTo>
                    <a:pt x="8820" y="7275"/>
                    <a:pt x="8792" y="7291"/>
                    <a:pt x="8792" y="7262"/>
                  </a:cubicBezTo>
                  <a:cubicBezTo>
                    <a:pt x="8687" y="7291"/>
                    <a:pt x="8665" y="7361"/>
                    <a:pt x="8550" y="7361"/>
                  </a:cubicBezTo>
                  <a:cubicBezTo>
                    <a:pt x="8409" y="7408"/>
                    <a:pt x="8340" y="7547"/>
                    <a:pt x="8181" y="7545"/>
                  </a:cubicBezTo>
                  <a:cubicBezTo>
                    <a:pt x="8195" y="7402"/>
                    <a:pt x="8447" y="7114"/>
                    <a:pt x="8577" y="7072"/>
                  </a:cubicBezTo>
                  <a:cubicBezTo>
                    <a:pt x="8825" y="6993"/>
                    <a:pt x="9234" y="7212"/>
                    <a:pt x="9302" y="6907"/>
                  </a:cubicBezTo>
                  <a:cubicBezTo>
                    <a:pt x="9351" y="6913"/>
                    <a:pt x="9570" y="6991"/>
                    <a:pt x="9570" y="6893"/>
                  </a:cubicBezTo>
                  <a:cubicBezTo>
                    <a:pt x="9623" y="6893"/>
                    <a:pt x="9526" y="6794"/>
                    <a:pt x="9627" y="6794"/>
                  </a:cubicBezTo>
                  <a:cubicBezTo>
                    <a:pt x="9613" y="6724"/>
                    <a:pt x="9497" y="6638"/>
                    <a:pt x="9458" y="6638"/>
                  </a:cubicBezTo>
                  <a:cubicBezTo>
                    <a:pt x="9458" y="6482"/>
                    <a:pt x="9373" y="6652"/>
                    <a:pt x="9329" y="6652"/>
                  </a:cubicBezTo>
                  <a:cubicBezTo>
                    <a:pt x="9329" y="6550"/>
                    <a:pt x="9293" y="6559"/>
                    <a:pt x="9259" y="6524"/>
                  </a:cubicBezTo>
                  <a:cubicBezTo>
                    <a:pt x="9259" y="6449"/>
                    <a:pt x="9097" y="6334"/>
                    <a:pt x="9046" y="6255"/>
                  </a:cubicBezTo>
                  <a:cubicBezTo>
                    <a:pt x="8977" y="6255"/>
                    <a:pt x="8877" y="5906"/>
                    <a:pt x="8819" y="5943"/>
                  </a:cubicBezTo>
                  <a:cubicBezTo>
                    <a:pt x="8819" y="6029"/>
                    <a:pt x="8755" y="6142"/>
                    <a:pt x="8663" y="6142"/>
                  </a:cubicBezTo>
                  <a:cubicBezTo>
                    <a:pt x="8663" y="6199"/>
                    <a:pt x="8520" y="6173"/>
                    <a:pt x="8493" y="6170"/>
                  </a:cubicBezTo>
                  <a:cubicBezTo>
                    <a:pt x="8493" y="6087"/>
                    <a:pt x="8522" y="6159"/>
                    <a:pt x="8522" y="6113"/>
                  </a:cubicBezTo>
                  <a:cubicBezTo>
                    <a:pt x="8474" y="6113"/>
                    <a:pt x="8479" y="6053"/>
                    <a:pt x="8479" y="6043"/>
                  </a:cubicBezTo>
                  <a:cubicBezTo>
                    <a:pt x="8452" y="6043"/>
                    <a:pt x="8238" y="5833"/>
                    <a:pt x="8238" y="5788"/>
                  </a:cubicBezTo>
                  <a:cubicBezTo>
                    <a:pt x="8048" y="5851"/>
                    <a:pt x="8194" y="5771"/>
                    <a:pt x="8011" y="5688"/>
                  </a:cubicBezTo>
                  <a:cubicBezTo>
                    <a:pt x="7947" y="5856"/>
                    <a:pt x="7766" y="5717"/>
                    <a:pt x="7657" y="5717"/>
                  </a:cubicBezTo>
                  <a:cubicBezTo>
                    <a:pt x="7657" y="5740"/>
                    <a:pt x="7564" y="5704"/>
                    <a:pt x="7529" y="5717"/>
                  </a:cubicBezTo>
                  <a:cubicBezTo>
                    <a:pt x="7530" y="5816"/>
                    <a:pt x="7612" y="6029"/>
                    <a:pt x="7501" y="6057"/>
                  </a:cubicBezTo>
                  <a:cubicBezTo>
                    <a:pt x="7522" y="6132"/>
                    <a:pt x="7574" y="6082"/>
                    <a:pt x="7616" y="6132"/>
                  </a:cubicBezTo>
                  <a:cubicBezTo>
                    <a:pt x="7681" y="6210"/>
                    <a:pt x="7655" y="6350"/>
                    <a:pt x="7614" y="6440"/>
                  </a:cubicBezTo>
                  <a:cubicBezTo>
                    <a:pt x="7778" y="6503"/>
                    <a:pt x="7487" y="6634"/>
                    <a:pt x="7487" y="6553"/>
                  </a:cubicBezTo>
                  <a:cubicBezTo>
                    <a:pt x="7397" y="6578"/>
                    <a:pt x="7383" y="6692"/>
                    <a:pt x="7472" y="6751"/>
                  </a:cubicBezTo>
                  <a:cubicBezTo>
                    <a:pt x="7472" y="6809"/>
                    <a:pt x="7443" y="6908"/>
                    <a:pt x="7529" y="6908"/>
                  </a:cubicBezTo>
                  <a:cubicBezTo>
                    <a:pt x="7505" y="7002"/>
                    <a:pt x="7363" y="7012"/>
                    <a:pt x="7274" y="6979"/>
                  </a:cubicBezTo>
                  <a:cubicBezTo>
                    <a:pt x="7265" y="6950"/>
                    <a:pt x="7274" y="6940"/>
                    <a:pt x="7302" y="6950"/>
                  </a:cubicBezTo>
                  <a:cubicBezTo>
                    <a:pt x="7288" y="6896"/>
                    <a:pt x="7220" y="6737"/>
                    <a:pt x="7245" y="6737"/>
                  </a:cubicBezTo>
                  <a:cubicBezTo>
                    <a:pt x="7227" y="6683"/>
                    <a:pt x="7047" y="6397"/>
                    <a:pt x="7047" y="6553"/>
                  </a:cubicBezTo>
                  <a:cubicBezTo>
                    <a:pt x="6945" y="6553"/>
                    <a:pt x="6835" y="6575"/>
                    <a:pt x="6835" y="6453"/>
                  </a:cubicBezTo>
                  <a:cubicBezTo>
                    <a:pt x="6797" y="6441"/>
                    <a:pt x="6737" y="6413"/>
                    <a:pt x="6721" y="6383"/>
                  </a:cubicBezTo>
                  <a:cubicBezTo>
                    <a:pt x="6535" y="6356"/>
                    <a:pt x="6460" y="6335"/>
                    <a:pt x="6253" y="6298"/>
                  </a:cubicBezTo>
                  <a:cubicBezTo>
                    <a:pt x="6262" y="6212"/>
                    <a:pt x="6076" y="6055"/>
                    <a:pt x="5984" y="6000"/>
                  </a:cubicBezTo>
                  <a:cubicBezTo>
                    <a:pt x="5984" y="5789"/>
                    <a:pt x="5924" y="5594"/>
                    <a:pt x="6154" y="5561"/>
                  </a:cubicBezTo>
                  <a:cubicBezTo>
                    <a:pt x="6154" y="5593"/>
                    <a:pt x="6359" y="5498"/>
                    <a:pt x="6381" y="5490"/>
                  </a:cubicBezTo>
                  <a:cubicBezTo>
                    <a:pt x="6439" y="5373"/>
                    <a:pt x="6554" y="5554"/>
                    <a:pt x="6603" y="5380"/>
                  </a:cubicBezTo>
                  <a:cubicBezTo>
                    <a:pt x="6633" y="5275"/>
                    <a:pt x="6758" y="5210"/>
                    <a:pt x="6863" y="5249"/>
                  </a:cubicBezTo>
                  <a:cubicBezTo>
                    <a:pt x="6845" y="5381"/>
                    <a:pt x="6807" y="5518"/>
                    <a:pt x="6693" y="5518"/>
                  </a:cubicBezTo>
                  <a:cubicBezTo>
                    <a:pt x="6775" y="5588"/>
                    <a:pt x="6998" y="5490"/>
                    <a:pt x="7089" y="5490"/>
                  </a:cubicBezTo>
                  <a:cubicBezTo>
                    <a:pt x="7089" y="5499"/>
                    <a:pt x="7235" y="5518"/>
                    <a:pt x="7274" y="5518"/>
                  </a:cubicBezTo>
                  <a:cubicBezTo>
                    <a:pt x="7210" y="5433"/>
                    <a:pt x="6803" y="5361"/>
                    <a:pt x="6990" y="5221"/>
                  </a:cubicBezTo>
                  <a:cubicBezTo>
                    <a:pt x="6990" y="5181"/>
                    <a:pt x="7154" y="5180"/>
                    <a:pt x="7176" y="5093"/>
                  </a:cubicBezTo>
                  <a:cubicBezTo>
                    <a:pt x="7193" y="5025"/>
                    <a:pt x="7212" y="4832"/>
                    <a:pt x="7175" y="4819"/>
                  </a:cubicBezTo>
                  <a:cubicBezTo>
                    <a:pt x="7120" y="4800"/>
                    <a:pt x="7064" y="4827"/>
                    <a:pt x="6976" y="4810"/>
                  </a:cubicBezTo>
                  <a:cubicBezTo>
                    <a:pt x="6976" y="4780"/>
                    <a:pt x="6975" y="4753"/>
                    <a:pt x="6947" y="4753"/>
                  </a:cubicBezTo>
                  <a:cubicBezTo>
                    <a:pt x="6947" y="4841"/>
                    <a:pt x="6868" y="4758"/>
                    <a:pt x="6806" y="4781"/>
                  </a:cubicBezTo>
                  <a:cubicBezTo>
                    <a:pt x="6806" y="4803"/>
                    <a:pt x="6859" y="4867"/>
                    <a:pt x="6820" y="4867"/>
                  </a:cubicBezTo>
                  <a:cubicBezTo>
                    <a:pt x="6820" y="4998"/>
                    <a:pt x="6805" y="5126"/>
                    <a:pt x="6636" y="5150"/>
                  </a:cubicBezTo>
                  <a:cubicBezTo>
                    <a:pt x="6634" y="5058"/>
                    <a:pt x="6587" y="4883"/>
                    <a:pt x="6494" y="4852"/>
                  </a:cubicBezTo>
                  <a:cubicBezTo>
                    <a:pt x="6494" y="5125"/>
                    <a:pt x="6233" y="4739"/>
                    <a:pt x="6182" y="4696"/>
                  </a:cubicBezTo>
                  <a:cubicBezTo>
                    <a:pt x="6162" y="4615"/>
                    <a:pt x="6104" y="4580"/>
                    <a:pt x="6040" y="4555"/>
                  </a:cubicBezTo>
                  <a:cubicBezTo>
                    <a:pt x="5997" y="4665"/>
                    <a:pt x="5921" y="4566"/>
                    <a:pt x="5855" y="4681"/>
                  </a:cubicBezTo>
                  <a:cubicBezTo>
                    <a:pt x="5801" y="4775"/>
                    <a:pt x="5861" y="4763"/>
                    <a:pt x="5799" y="4866"/>
                  </a:cubicBezTo>
                  <a:cubicBezTo>
                    <a:pt x="5719" y="4866"/>
                    <a:pt x="5523" y="4812"/>
                    <a:pt x="5516" y="4895"/>
                  </a:cubicBezTo>
                  <a:cubicBezTo>
                    <a:pt x="5600" y="4897"/>
                    <a:pt x="5635" y="4916"/>
                    <a:pt x="5615" y="4994"/>
                  </a:cubicBezTo>
                  <a:cubicBezTo>
                    <a:pt x="5753" y="4994"/>
                    <a:pt x="5558" y="5081"/>
                    <a:pt x="5558" y="5093"/>
                  </a:cubicBezTo>
                  <a:cubicBezTo>
                    <a:pt x="5479" y="5093"/>
                    <a:pt x="5425" y="5125"/>
                    <a:pt x="5332" y="5110"/>
                  </a:cubicBezTo>
                  <a:cubicBezTo>
                    <a:pt x="5217" y="5092"/>
                    <a:pt x="5097" y="5071"/>
                    <a:pt x="4988" y="5035"/>
                  </a:cubicBezTo>
                  <a:cubicBezTo>
                    <a:pt x="4894" y="5003"/>
                    <a:pt x="4911" y="4952"/>
                    <a:pt x="4878" y="4952"/>
                  </a:cubicBezTo>
                  <a:cubicBezTo>
                    <a:pt x="4752" y="4742"/>
                    <a:pt x="5063" y="4867"/>
                    <a:pt x="5063" y="4881"/>
                  </a:cubicBezTo>
                  <a:cubicBezTo>
                    <a:pt x="5166" y="4881"/>
                    <a:pt x="5288" y="5015"/>
                    <a:pt x="5261" y="4796"/>
                  </a:cubicBezTo>
                  <a:cubicBezTo>
                    <a:pt x="5298" y="4805"/>
                    <a:pt x="5336" y="4810"/>
                    <a:pt x="5374" y="4810"/>
                  </a:cubicBezTo>
                  <a:cubicBezTo>
                    <a:pt x="5350" y="4712"/>
                    <a:pt x="5239" y="4762"/>
                    <a:pt x="5162" y="4767"/>
                  </a:cubicBezTo>
                  <a:cubicBezTo>
                    <a:pt x="5163" y="4707"/>
                    <a:pt x="5079" y="4569"/>
                    <a:pt x="5063" y="4569"/>
                  </a:cubicBezTo>
                  <a:cubicBezTo>
                    <a:pt x="5028" y="4464"/>
                    <a:pt x="5048" y="4459"/>
                    <a:pt x="5048" y="4370"/>
                  </a:cubicBezTo>
                  <a:cubicBezTo>
                    <a:pt x="5024" y="4377"/>
                    <a:pt x="4882" y="4473"/>
                    <a:pt x="4869" y="4443"/>
                  </a:cubicBezTo>
                  <a:cubicBezTo>
                    <a:pt x="6424" y="2990"/>
                    <a:pt x="8510" y="2099"/>
                    <a:pt x="10800" y="2099"/>
                  </a:cubicBezTo>
                  <a:cubicBezTo>
                    <a:pt x="13466" y="2099"/>
                    <a:pt x="15854" y="3307"/>
                    <a:pt x="17450" y="5201"/>
                  </a:cubicBezTo>
                  <a:cubicBezTo>
                    <a:pt x="17399" y="5342"/>
                    <a:pt x="17273" y="5227"/>
                    <a:pt x="17214" y="5335"/>
                  </a:cubicBezTo>
                  <a:cubicBezTo>
                    <a:pt x="17198" y="5335"/>
                    <a:pt x="17155" y="5462"/>
                    <a:pt x="17242" y="5462"/>
                  </a:cubicBezTo>
                  <a:cubicBezTo>
                    <a:pt x="17214" y="5576"/>
                    <a:pt x="17100" y="5560"/>
                    <a:pt x="17100" y="5462"/>
                  </a:cubicBezTo>
                  <a:cubicBezTo>
                    <a:pt x="17021" y="5462"/>
                    <a:pt x="16975" y="5549"/>
                    <a:pt x="16860" y="5547"/>
                  </a:cubicBezTo>
                  <a:cubicBezTo>
                    <a:pt x="16874" y="5475"/>
                    <a:pt x="16729" y="5264"/>
                    <a:pt x="16647" y="5264"/>
                  </a:cubicBezTo>
                  <a:cubicBezTo>
                    <a:pt x="16673" y="5212"/>
                    <a:pt x="16647" y="5259"/>
                    <a:pt x="16647" y="5207"/>
                  </a:cubicBezTo>
                  <a:cubicBezTo>
                    <a:pt x="16883" y="5207"/>
                    <a:pt x="17132" y="5165"/>
                    <a:pt x="17313" y="5165"/>
                  </a:cubicBezTo>
                  <a:cubicBezTo>
                    <a:pt x="17313" y="5035"/>
                    <a:pt x="16928" y="4871"/>
                    <a:pt x="16834" y="4921"/>
                  </a:cubicBezTo>
                  <a:cubicBezTo>
                    <a:pt x="16779" y="4951"/>
                    <a:pt x="16610" y="4867"/>
                    <a:pt x="16534" y="4867"/>
                  </a:cubicBezTo>
                  <a:cubicBezTo>
                    <a:pt x="16534" y="4811"/>
                    <a:pt x="16056" y="4812"/>
                    <a:pt x="15981" y="4810"/>
                  </a:cubicBezTo>
                  <a:cubicBezTo>
                    <a:pt x="15981" y="4715"/>
                    <a:pt x="15220" y="4925"/>
                    <a:pt x="15151" y="4930"/>
                  </a:cubicBezTo>
                  <a:cubicBezTo>
                    <a:pt x="14989" y="4943"/>
                    <a:pt x="14920" y="5039"/>
                    <a:pt x="14790" y="5150"/>
                  </a:cubicBezTo>
                  <a:cubicBezTo>
                    <a:pt x="14790" y="5149"/>
                    <a:pt x="14400" y="5476"/>
                    <a:pt x="14592" y="5476"/>
                  </a:cubicBezTo>
                  <a:cubicBezTo>
                    <a:pt x="14567" y="5700"/>
                    <a:pt x="13982" y="5675"/>
                    <a:pt x="13982" y="5817"/>
                  </a:cubicBezTo>
                  <a:cubicBezTo>
                    <a:pt x="13955" y="5824"/>
                    <a:pt x="13783" y="5780"/>
                    <a:pt x="13868" y="5929"/>
                  </a:cubicBezTo>
                  <a:cubicBezTo>
                    <a:pt x="13854" y="5929"/>
                    <a:pt x="14001" y="6095"/>
                    <a:pt x="14011" y="6114"/>
                  </a:cubicBezTo>
                  <a:cubicBezTo>
                    <a:pt x="14133" y="6114"/>
                    <a:pt x="14238" y="6170"/>
                    <a:pt x="14393" y="6170"/>
                  </a:cubicBezTo>
                  <a:cubicBezTo>
                    <a:pt x="14410" y="6137"/>
                    <a:pt x="14478" y="6120"/>
                    <a:pt x="14521" y="6114"/>
                  </a:cubicBezTo>
                  <a:cubicBezTo>
                    <a:pt x="14528" y="6201"/>
                    <a:pt x="14597" y="6383"/>
                    <a:pt x="14649" y="6383"/>
                  </a:cubicBezTo>
                  <a:cubicBezTo>
                    <a:pt x="14649" y="6464"/>
                    <a:pt x="14690" y="6592"/>
                    <a:pt x="14535" y="6511"/>
                  </a:cubicBezTo>
                  <a:cubicBezTo>
                    <a:pt x="14513" y="6494"/>
                    <a:pt x="14508" y="6379"/>
                    <a:pt x="14502" y="6337"/>
                  </a:cubicBezTo>
                  <a:cubicBezTo>
                    <a:pt x="14486" y="6228"/>
                    <a:pt x="14370" y="6386"/>
                    <a:pt x="14266" y="6369"/>
                  </a:cubicBezTo>
                  <a:cubicBezTo>
                    <a:pt x="14266" y="6449"/>
                    <a:pt x="14250" y="6666"/>
                    <a:pt x="14336" y="6695"/>
                  </a:cubicBezTo>
                  <a:cubicBezTo>
                    <a:pt x="14297" y="6813"/>
                    <a:pt x="14137" y="6732"/>
                    <a:pt x="14068" y="6837"/>
                  </a:cubicBezTo>
                  <a:cubicBezTo>
                    <a:pt x="14009" y="6837"/>
                    <a:pt x="13912" y="7011"/>
                    <a:pt x="13912" y="6893"/>
                  </a:cubicBezTo>
                  <a:cubicBezTo>
                    <a:pt x="13820" y="6954"/>
                    <a:pt x="13920" y="7118"/>
                    <a:pt x="13742" y="7021"/>
                  </a:cubicBezTo>
                  <a:cubicBezTo>
                    <a:pt x="13735" y="7060"/>
                    <a:pt x="13738" y="7113"/>
                    <a:pt x="13727" y="7177"/>
                  </a:cubicBezTo>
                  <a:cubicBezTo>
                    <a:pt x="13840" y="7177"/>
                    <a:pt x="13706" y="7262"/>
                    <a:pt x="13671" y="7262"/>
                  </a:cubicBezTo>
                  <a:cubicBezTo>
                    <a:pt x="13671" y="7386"/>
                    <a:pt x="13544" y="7255"/>
                    <a:pt x="13515" y="7234"/>
                  </a:cubicBezTo>
                  <a:cubicBezTo>
                    <a:pt x="13512" y="7240"/>
                    <a:pt x="13508" y="7245"/>
                    <a:pt x="13500" y="7247"/>
                  </a:cubicBezTo>
                  <a:cubicBezTo>
                    <a:pt x="13607" y="7428"/>
                    <a:pt x="13337" y="7343"/>
                    <a:pt x="13263" y="7302"/>
                  </a:cubicBezTo>
                  <a:cubicBezTo>
                    <a:pt x="13176" y="7253"/>
                    <a:pt x="13299" y="7384"/>
                    <a:pt x="13358" y="7404"/>
                  </a:cubicBezTo>
                  <a:cubicBezTo>
                    <a:pt x="13358" y="7492"/>
                    <a:pt x="13655" y="7652"/>
                    <a:pt x="13486" y="7829"/>
                  </a:cubicBezTo>
                  <a:cubicBezTo>
                    <a:pt x="13486" y="7881"/>
                    <a:pt x="13491" y="7886"/>
                    <a:pt x="13543" y="7886"/>
                  </a:cubicBezTo>
                  <a:cubicBezTo>
                    <a:pt x="13543" y="8010"/>
                    <a:pt x="13390" y="7988"/>
                    <a:pt x="13302" y="7971"/>
                  </a:cubicBezTo>
                  <a:cubicBezTo>
                    <a:pt x="13340" y="7898"/>
                    <a:pt x="13312" y="7860"/>
                    <a:pt x="13217" y="7857"/>
                  </a:cubicBezTo>
                  <a:cubicBezTo>
                    <a:pt x="13217" y="7966"/>
                    <a:pt x="12989" y="7906"/>
                    <a:pt x="12891" y="7942"/>
                  </a:cubicBezTo>
                  <a:cubicBezTo>
                    <a:pt x="12873" y="7906"/>
                    <a:pt x="12866" y="7895"/>
                    <a:pt x="12834" y="7886"/>
                  </a:cubicBezTo>
                  <a:cubicBezTo>
                    <a:pt x="12807" y="7951"/>
                    <a:pt x="12764" y="8396"/>
                    <a:pt x="12778" y="8396"/>
                  </a:cubicBezTo>
                  <a:cubicBezTo>
                    <a:pt x="12778" y="8571"/>
                    <a:pt x="12916" y="8683"/>
                    <a:pt x="13075" y="8736"/>
                  </a:cubicBezTo>
                  <a:cubicBezTo>
                    <a:pt x="13075" y="8692"/>
                    <a:pt x="13445" y="8720"/>
                    <a:pt x="13460" y="8660"/>
                  </a:cubicBezTo>
                  <a:cubicBezTo>
                    <a:pt x="13491" y="8540"/>
                    <a:pt x="13592" y="8537"/>
                    <a:pt x="13614" y="8410"/>
                  </a:cubicBezTo>
                  <a:cubicBezTo>
                    <a:pt x="13624" y="8351"/>
                    <a:pt x="13808" y="7901"/>
                    <a:pt x="13813" y="7900"/>
                  </a:cubicBezTo>
                  <a:cubicBezTo>
                    <a:pt x="13813" y="7883"/>
                    <a:pt x="14150" y="7991"/>
                    <a:pt x="14209" y="7871"/>
                  </a:cubicBezTo>
                  <a:cubicBezTo>
                    <a:pt x="14239" y="7871"/>
                    <a:pt x="14316" y="7844"/>
                    <a:pt x="14336" y="7815"/>
                  </a:cubicBezTo>
                  <a:cubicBezTo>
                    <a:pt x="14446" y="7829"/>
                    <a:pt x="14471" y="8027"/>
                    <a:pt x="14535" y="8027"/>
                  </a:cubicBezTo>
                  <a:cubicBezTo>
                    <a:pt x="14613" y="8144"/>
                    <a:pt x="14798" y="8114"/>
                    <a:pt x="14861" y="8240"/>
                  </a:cubicBezTo>
                  <a:cubicBezTo>
                    <a:pt x="14953" y="8240"/>
                    <a:pt x="14960" y="8478"/>
                    <a:pt x="14960" y="8566"/>
                  </a:cubicBezTo>
                  <a:cubicBezTo>
                    <a:pt x="15066" y="8486"/>
                    <a:pt x="15079" y="8416"/>
                    <a:pt x="15055" y="8335"/>
                  </a:cubicBezTo>
                  <a:cubicBezTo>
                    <a:pt x="15013" y="8194"/>
                    <a:pt x="15167" y="8362"/>
                    <a:pt x="15215" y="8297"/>
                  </a:cubicBezTo>
                  <a:cubicBezTo>
                    <a:pt x="15148" y="8297"/>
                    <a:pt x="15163" y="8166"/>
                    <a:pt x="15031" y="8198"/>
                  </a:cubicBezTo>
                  <a:cubicBezTo>
                    <a:pt x="15022" y="8161"/>
                    <a:pt x="15017" y="8123"/>
                    <a:pt x="15017" y="8084"/>
                  </a:cubicBezTo>
                  <a:cubicBezTo>
                    <a:pt x="14837" y="8114"/>
                    <a:pt x="14852" y="7842"/>
                    <a:pt x="14705" y="7872"/>
                  </a:cubicBezTo>
                  <a:cubicBezTo>
                    <a:pt x="14688" y="7805"/>
                    <a:pt x="14604" y="7784"/>
                    <a:pt x="14650" y="7702"/>
                  </a:cubicBezTo>
                  <a:cubicBezTo>
                    <a:pt x="14722" y="7572"/>
                    <a:pt x="14958" y="7957"/>
                    <a:pt x="15059" y="7957"/>
                  </a:cubicBezTo>
                  <a:cubicBezTo>
                    <a:pt x="15083" y="8004"/>
                    <a:pt x="15243" y="8020"/>
                    <a:pt x="15243" y="8056"/>
                  </a:cubicBezTo>
                  <a:cubicBezTo>
                    <a:pt x="15327" y="8084"/>
                    <a:pt x="15286" y="8221"/>
                    <a:pt x="15286" y="8297"/>
                  </a:cubicBezTo>
                  <a:cubicBezTo>
                    <a:pt x="15365" y="8297"/>
                    <a:pt x="15338" y="8340"/>
                    <a:pt x="15371" y="8396"/>
                  </a:cubicBezTo>
                  <a:cubicBezTo>
                    <a:pt x="15484" y="8453"/>
                    <a:pt x="15420" y="8667"/>
                    <a:pt x="15612" y="8708"/>
                  </a:cubicBezTo>
                  <a:cubicBezTo>
                    <a:pt x="15612" y="8636"/>
                    <a:pt x="15796" y="8495"/>
                    <a:pt x="15683" y="8495"/>
                  </a:cubicBezTo>
                  <a:cubicBezTo>
                    <a:pt x="15692" y="8437"/>
                    <a:pt x="15559" y="8180"/>
                    <a:pt x="15744" y="8216"/>
                  </a:cubicBezTo>
                  <a:cubicBezTo>
                    <a:pt x="15810" y="8229"/>
                    <a:pt x="15917" y="8234"/>
                    <a:pt x="15938" y="8313"/>
                  </a:cubicBezTo>
                  <a:cubicBezTo>
                    <a:pt x="15977" y="8469"/>
                    <a:pt x="15944" y="8555"/>
                    <a:pt x="16066" y="8665"/>
                  </a:cubicBezTo>
                  <a:cubicBezTo>
                    <a:pt x="16142" y="8819"/>
                    <a:pt x="16411" y="8648"/>
                    <a:pt x="16448" y="8722"/>
                  </a:cubicBezTo>
                  <a:cubicBezTo>
                    <a:pt x="16474" y="8722"/>
                    <a:pt x="16646" y="8794"/>
                    <a:pt x="16646" y="8736"/>
                  </a:cubicBezTo>
                  <a:cubicBezTo>
                    <a:pt x="16724" y="8711"/>
                    <a:pt x="16747" y="8694"/>
                    <a:pt x="16845" y="8694"/>
                  </a:cubicBezTo>
                  <a:cubicBezTo>
                    <a:pt x="16845" y="8792"/>
                    <a:pt x="16810" y="8918"/>
                    <a:pt x="16792" y="9001"/>
                  </a:cubicBezTo>
                  <a:cubicBezTo>
                    <a:pt x="16778" y="9068"/>
                    <a:pt x="16710" y="9131"/>
                    <a:pt x="16732" y="9218"/>
                  </a:cubicBezTo>
                  <a:cubicBezTo>
                    <a:pt x="16667" y="9218"/>
                    <a:pt x="16677" y="9303"/>
                    <a:pt x="16746" y="9303"/>
                  </a:cubicBezTo>
                  <a:cubicBezTo>
                    <a:pt x="16746" y="9434"/>
                    <a:pt x="16592" y="9413"/>
                    <a:pt x="16490" y="9402"/>
                  </a:cubicBezTo>
                  <a:cubicBezTo>
                    <a:pt x="16519" y="9500"/>
                    <a:pt x="16689" y="9710"/>
                    <a:pt x="16760" y="9757"/>
                  </a:cubicBezTo>
                  <a:cubicBezTo>
                    <a:pt x="16789" y="9843"/>
                    <a:pt x="16860" y="9994"/>
                    <a:pt x="16930" y="10040"/>
                  </a:cubicBezTo>
                  <a:cubicBezTo>
                    <a:pt x="16941" y="10105"/>
                    <a:pt x="17007" y="10284"/>
                    <a:pt x="17058" y="10309"/>
                  </a:cubicBezTo>
                  <a:cubicBezTo>
                    <a:pt x="17058" y="10407"/>
                    <a:pt x="17393" y="11032"/>
                    <a:pt x="17313" y="11032"/>
                  </a:cubicBezTo>
                  <a:cubicBezTo>
                    <a:pt x="17344" y="11084"/>
                    <a:pt x="17379" y="11107"/>
                    <a:pt x="17369" y="11160"/>
                  </a:cubicBezTo>
                  <a:cubicBezTo>
                    <a:pt x="17496" y="11160"/>
                    <a:pt x="17446" y="11471"/>
                    <a:pt x="17709" y="11471"/>
                  </a:cubicBezTo>
                  <a:cubicBezTo>
                    <a:pt x="17728" y="11433"/>
                    <a:pt x="17941" y="11358"/>
                    <a:pt x="17993" y="11358"/>
                  </a:cubicBezTo>
                  <a:cubicBezTo>
                    <a:pt x="18041" y="11263"/>
                    <a:pt x="18301" y="11188"/>
                    <a:pt x="18375" y="11188"/>
                  </a:cubicBezTo>
                  <a:cubicBezTo>
                    <a:pt x="18350" y="11111"/>
                    <a:pt x="18772" y="10928"/>
                    <a:pt x="18772" y="10890"/>
                  </a:cubicBezTo>
                  <a:cubicBezTo>
                    <a:pt x="18825" y="10871"/>
                    <a:pt x="18871" y="10761"/>
                    <a:pt x="18871" y="10699"/>
                  </a:cubicBezTo>
                  <a:cubicBezTo>
                    <a:pt x="18871" y="10603"/>
                    <a:pt x="18942" y="10596"/>
                    <a:pt x="18942" y="10522"/>
                  </a:cubicBezTo>
                  <a:cubicBezTo>
                    <a:pt x="19056" y="10446"/>
                    <a:pt x="19083" y="10254"/>
                    <a:pt x="18928" y="10210"/>
                  </a:cubicBezTo>
                  <a:cubicBezTo>
                    <a:pt x="18955" y="10373"/>
                    <a:pt x="18814" y="10287"/>
                    <a:pt x="18834" y="10243"/>
                  </a:cubicBezTo>
                  <a:cubicBezTo>
                    <a:pt x="18865" y="10178"/>
                    <a:pt x="18819" y="10152"/>
                    <a:pt x="18772" y="10097"/>
                  </a:cubicBezTo>
                  <a:cubicBezTo>
                    <a:pt x="18718" y="10070"/>
                    <a:pt x="18783" y="10009"/>
                    <a:pt x="18729" y="9969"/>
                  </a:cubicBezTo>
                  <a:cubicBezTo>
                    <a:pt x="18658" y="10146"/>
                    <a:pt x="18520" y="10224"/>
                    <a:pt x="18375" y="10224"/>
                  </a:cubicBezTo>
                  <a:cubicBezTo>
                    <a:pt x="18334" y="10107"/>
                    <a:pt x="18463" y="10258"/>
                    <a:pt x="18358" y="10097"/>
                  </a:cubicBezTo>
                  <a:cubicBezTo>
                    <a:pt x="18327" y="10050"/>
                    <a:pt x="18318" y="9998"/>
                    <a:pt x="18332" y="9941"/>
                  </a:cubicBezTo>
                  <a:cubicBezTo>
                    <a:pt x="18314" y="9941"/>
                    <a:pt x="18317" y="9936"/>
                    <a:pt x="18304" y="9926"/>
                  </a:cubicBezTo>
                  <a:cubicBezTo>
                    <a:pt x="18279" y="10077"/>
                    <a:pt x="18295" y="10097"/>
                    <a:pt x="18190" y="10097"/>
                  </a:cubicBezTo>
                  <a:cubicBezTo>
                    <a:pt x="18172" y="10045"/>
                    <a:pt x="18273" y="10019"/>
                    <a:pt x="18191" y="9939"/>
                  </a:cubicBezTo>
                  <a:cubicBezTo>
                    <a:pt x="18158" y="9908"/>
                    <a:pt x="18134" y="9823"/>
                    <a:pt x="18134" y="9785"/>
                  </a:cubicBezTo>
                  <a:cubicBezTo>
                    <a:pt x="18088" y="9754"/>
                    <a:pt x="17978" y="9575"/>
                    <a:pt x="18005" y="9526"/>
                  </a:cubicBezTo>
                  <a:cubicBezTo>
                    <a:pt x="18105" y="9345"/>
                    <a:pt x="18341" y="9758"/>
                    <a:pt x="18318" y="9827"/>
                  </a:cubicBezTo>
                  <a:cubicBezTo>
                    <a:pt x="18332" y="9822"/>
                    <a:pt x="18336" y="9827"/>
                    <a:pt x="18332" y="9841"/>
                  </a:cubicBezTo>
                  <a:cubicBezTo>
                    <a:pt x="18615" y="9756"/>
                    <a:pt x="18856" y="10026"/>
                    <a:pt x="19140" y="10026"/>
                  </a:cubicBezTo>
                  <a:cubicBezTo>
                    <a:pt x="19191" y="10047"/>
                    <a:pt x="19347" y="10079"/>
                    <a:pt x="19465" y="10072"/>
                  </a:cubicBezTo>
                  <a:cubicBezTo>
                    <a:pt x="19485" y="10312"/>
                    <a:pt x="19498" y="10554"/>
                    <a:pt x="19498" y="10799"/>
                  </a:cubicBezTo>
                  <a:cubicBezTo>
                    <a:pt x="19500" y="12687"/>
                    <a:pt x="18894" y="14433"/>
                    <a:pt x="17869" y="15860"/>
                  </a:cubicBezTo>
                  <a:close/>
                  <a:moveTo>
                    <a:pt x="16109" y="8099"/>
                  </a:moveTo>
                  <a:cubicBezTo>
                    <a:pt x="16087" y="7865"/>
                    <a:pt x="16229" y="7741"/>
                    <a:pt x="16321" y="7532"/>
                  </a:cubicBezTo>
                  <a:cubicBezTo>
                    <a:pt x="16482" y="7516"/>
                    <a:pt x="16539" y="7556"/>
                    <a:pt x="16534" y="7702"/>
                  </a:cubicBezTo>
                  <a:cubicBezTo>
                    <a:pt x="16648" y="7702"/>
                    <a:pt x="16556" y="7834"/>
                    <a:pt x="16708" y="7776"/>
                  </a:cubicBezTo>
                  <a:cubicBezTo>
                    <a:pt x="16745" y="7724"/>
                    <a:pt x="16796" y="7709"/>
                    <a:pt x="16860" y="7731"/>
                  </a:cubicBezTo>
                  <a:cubicBezTo>
                    <a:pt x="16959" y="7731"/>
                    <a:pt x="16986" y="7787"/>
                    <a:pt x="17059" y="7787"/>
                  </a:cubicBezTo>
                  <a:cubicBezTo>
                    <a:pt x="17129" y="7929"/>
                    <a:pt x="17351" y="7886"/>
                    <a:pt x="17342" y="8142"/>
                  </a:cubicBezTo>
                  <a:cubicBezTo>
                    <a:pt x="17504" y="8142"/>
                    <a:pt x="17200" y="8306"/>
                    <a:pt x="17200" y="8269"/>
                  </a:cubicBezTo>
                  <a:cubicBezTo>
                    <a:pt x="17019" y="8321"/>
                    <a:pt x="16979" y="8142"/>
                    <a:pt x="16902" y="8142"/>
                  </a:cubicBezTo>
                  <a:cubicBezTo>
                    <a:pt x="16902" y="8309"/>
                    <a:pt x="16808" y="8113"/>
                    <a:pt x="16789" y="8113"/>
                  </a:cubicBezTo>
                  <a:cubicBezTo>
                    <a:pt x="16789" y="8170"/>
                    <a:pt x="16242" y="8203"/>
                    <a:pt x="16151" y="8198"/>
                  </a:cubicBezTo>
                  <a:cubicBezTo>
                    <a:pt x="16164" y="8130"/>
                    <a:pt x="16176" y="8115"/>
                    <a:pt x="16109" y="8099"/>
                  </a:cubicBezTo>
                  <a:close/>
                  <a:moveTo>
                    <a:pt x="16109" y="809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AutoShape 91"/>
            <p:cNvSpPr>
              <a:spLocks/>
            </p:cNvSpPr>
            <p:nvPr/>
          </p:nvSpPr>
          <p:spPr bwMode="auto">
            <a:xfrm>
              <a:off x="304" y="144"/>
              <a:ext cx="22" cy="7"/>
            </a:xfrm>
            <a:custGeom>
              <a:avLst/>
              <a:gdLst>
                <a:gd name="T0" fmla="*/ 0 w 20542"/>
                <a:gd name="T1" fmla="*/ 0 h 17263"/>
                <a:gd name="T2" fmla="*/ 0 w 20542"/>
                <a:gd name="T3" fmla="*/ 0 h 17263"/>
                <a:gd name="T4" fmla="*/ 0 w 20542"/>
                <a:gd name="T5" fmla="*/ 0 h 17263"/>
                <a:gd name="T6" fmla="*/ 0 w 20542"/>
                <a:gd name="T7" fmla="*/ 0 h 17263"/>
                <a:gd name="T8" fmla="*/ 0 w 20542"/>
                <a:gd name="T9" fmla="*/ 0 h 17263"/>
                <a:gd name="T10" fmla="*/ 0 w 20542"/>
                <a:gd name="T11" fmla="*/ 0 h 17263"/>
                <a:gd name="T12" fmla="*/ 0 w 20542"/>
                <a:gd name="T13" fmla="*/ 0 h 17263"/>
                <a:gd name="T14" fmla="*/ 0 w 20542"/>
                <a:gd name="T15" fmla="*/ 0 h 17263"/>
                <a:gd name="T16" fmla="*/ 0 w 20542"/>
                <a:gd name="T17" fmla="*/ 0 h 17263"/>
                <a:gd name="T18" fmla="*/ 0 w 20542"/>
                <a:gd name="T19" fmla="*/ 0 h 17263"/>
                <a:gd name="T20" fmla="*/ 0 w 20542"/>
                <a:gd name="T21" fmla="*/ 0 h 17263"/>
                <a:gd name="T22" fmla="*/ 0 w 20542"/>
                <a:gd name="T23" fmla="*/ 0 h 17263"/>
                <a:gd name="T24" fmla="*/ 0 w 20542"/>
                <a:gd name="T25" fmla="*/ 0 h 172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542" h="17263">
                  <a:moveTo>
                    <a:pt x="19936" y="4186"/>
                  </a:moveTo>
                  <a:cubicBezTo>
                    <a:pt x="18293" y="6058"/>
                    <a:pt x="18766" y="9572"/>
                    <a:pt x="16483" y="7506"/>
                  </a:cubicBezTo>
                  <a:cubicBezTo>
                    <a:pt x="16483" y="-3197"/>
                    <a:pt x="15350" y="3479"/>
                    <a:pt x="11192" y="4910"/>
                  </a:cubicBezTo>
                  <a:cubicBezTo>
                    <a:pt x="10429" y="5139"/>
                    <a:pt x="5153" y="9537"/>
                    <a:pt x="5153" y="7506"/>
                  </a:cubicBezTo>
                  <a:cubicBezTo>
                    <a:pt x="5095" y="7506"/>
                    <a:pt x="5320" y="3196"/>
                    <a:pt x="5153" y="1660"/>
                  </a:cubicBezTo>
                  <a:cubicBezTo>
                    <a:pt x="4048" y="936"/>
                    <a:pt x="4819" y="1660"/>
                    <a:pt x="4819" y="0"/>
                  </a:cubicBezTo>
                  <a:cubicBezTo>
                    <a:pt x="4281" y="0"/>
                    <a:pt x="349" y="4186"/>
                    <a:pt x="349" y="4186"/>
                  </a:cubicBezTo>
                  <a:cubicBezTo>
                    <a:pt x="3714" y="4186"/>
                    <a:pt x="0" y="10915"/>
                    <a:pt x="0" y="13316"/>
                  </a:cubicBezTo>
                  <a:cubicBezTo>
                    <a:pt x="2602" y="14058"/>
                    <a:pt x="4339" y="16655"/>
                    <a:pt x="6519" y="16655"/>
                  </a:cubicBezTo>
                  <a:cubicBezTo>
                    <a:pt x="6519" y="18403"/>
                    <a:pt x="12450" y="15824"/>
                    <a:pt x="13235" y="15824"/>
                  </a:cubicBezTo>
                  <a:cubicBezTo>
                    <a:pt x="15778" y="15824"/>
                    <a:pt x="17406" y="14729"/>
                    <a:pt x="19412" y="11621"/>
                  </a:cubicBezTo>
                  <a:cubicBezTo>
                    <a:pt x="21600" y="8265"/>
                    <a:pt x="19936" y="8530"/>
                    <a:pt x="19936" y="4186"/>
                  </a:cubicBezTo>
                  <a:close/>
                  <a:moveTo>
                    <a:pt x="19936" y="418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AutoShape 92"/>
            <p:cNvSpPr>
              <a:spLocks/>
            </p:cNvSpPr>
            <p:nvPr/>
          </p:nvSpPr>
          <p:spPr bwMode="auto">
            <a:xfrm>
              <a:off x="352" y="168"/>
              <a:ext cx="18" cy="23"/>
            </a:xfrm>
            <a:custGeom>
              <a:avLst/>
              <a:gdLst>
                <a:gd name="T0" fmla="*/ 0 w 20330"/>
                <a:gd name="T1" fmla="*/ 0 h 21462"/>
                <a:gd name="T2" fmla="*/ 0 w 20330"/>
                <a:gd name="T3" fmla="*/ 0 h 21462"/>
                <a:gd name="T4" fmla="*/ 0 w 20330"/>
                <a:gd name="T5" fmla="*/ 0 h 21462"/>
                <a:gd name="T6" fmla="*/ 0 w 20330"/>
                <a:gd name="T7" fmla="*/ 0 h 21462"/>
                <a:gd name="T8" fmla="*/ 0 w 20330"/>
                <a:gd name="T9" fmla="*/ 0 h 21462"/>
                <a:gd name="T10" fmla="*/ 0 w 20330"/>
                <a:gd name="T11" fmla="*/ 0 h 21462"/>
                <a:gd name="T12" fmla="*/ 0 w 20330"/>
                <a:gd name="T13" fmla="*/ 0 h 21462"/>
                <a:gd name="T14" fmla="*/ 0 w 20330"/>
                <a:gd name="T15" fmla="*/ 0 h 21462"/>
                <a:gd name="T16" fmla="*/ 0 w 20330"/>
                <a:gd name="T17" fmla="*/ 0 h 21462"/>
                <a:gd name="T18" fmla="*/ 0 w 20330"/>
                <a:gd name="T19" fmla="*/ 0 h 21462"/>
                <a:gd name="T20" fmla="*/ 0 w 20330"/>
                <a:gd name="T21" fmla="*/ 0 h 21462"/>
                <a:gd name="T22" fmla="*/ 0 w 20330"/>
                <a:gd name="T23" fmla="*/ 0 h 21462"/>
                <a:gd name="T24" fmla="*/ 0 w 20330"/>
                <a:gd name="T25" fmla="*/ 0 h 21462"/>
                <a:gd name="T26" fmla="*/ 0 w 20330"/>
                <a:gd name="T27" fmla="*/ 0 h 21462"/>
                <a:gd name="T28" fmla="*/ 0 w 20330"/>
                <a:gd name="T29" fmla="*/ 0 h 21462"/>
                <a:gd name="T30" fmla="*/ 0 w 20330"/>
                <a:gd name="T31" fmla="*/ 0 h 21462"/>
                <a:gd name="T32" fmla="*/ 0 w 20330"/>
                <a:gd name="T33" fmla="*/ 0 h 214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330" h="21462">
                  <a:moveTo>
                    <a:pt x="1685" y="9330"/>
                  </a:moveTo>
                  <a:cubicBezTo>
                    <a:pt x="5927" y="9330"/>
                    <a:pt x="6974" y="10452"/>
                    <a:pt x="7227" y="14183"/>
                  </a:cubicBezTo>
                  <a:cubicBezTo>
                    <a:pt x="12255" y="15539"/>
                    <a:pt x="3833" y="15223"/>
                    <a:pt x="3391" y="15223"/>
                  </a:cubicBezTo>
                  <a:cubicBezTo>
                    <a:pt x="3319" y="16960"/>
                    <a:pt x="268" y="20457"/>
                    <a:pt x="4176" y="19489"/>
                  </a:cubicBezTo>
                  <a:cubicBezTo>
                    <a:pt x="7019" y="18785"/>
                    <a:pt x="7633" y="18947"/>
                    <a:pt x="7651" y="21461"/>
                  </a:cubicBezTo>
                  <a:cubicBezTo>
                    <a:pt x="11424" y="21461"/>
                    <a:pt x="16723" y="21600"/>
                    <a:pt x="18745" y="18346"/>
                  </a:cubicBezTo>
                  <a:cubicBezTo>
                    <a:pt x="20776" y="18346"/>
                    <a:pt x="20938" y="16755"/>
                    <a:pt x="18745" y="16264"/>
                  </a:cubicBezTo>
                  <a:cubicBezTo>
                    <a:pt x="18745" y="18089"/>
                    <a:pt x="18853" y="18001"/>
                    <a:pt x="16605" y="18001"/>
                  </a:cubicBezTo>
                  <a:cubicBezTo>
                    <a:pt x="17427" y="14256"/>
                    <a:pt x="16840" y="11075"/>
                    <a:pt x="12769" y="11075"/>
                  </a:cubicBezTo>
                  <a:cubicBezTo>
                    <a:pt x="13428" y="9477"/>
                    <a:pt x="11731" y="8238"/>
                    <a:pt x="10079" y="7183"/>
                  </a:cubicBezTo>
                  <a:cubicBezTo>
                    <a:pt x="6965" y="5197"/>
                    <a:pt x="10152" y="4742"/>
                    <a:pt x="10639" y="2419"/>
                  </a:cubicBezTo>
                  <a:cubicBezTo>
                    <a:pt x="8337" y="2880"/>
                    <a:pt x="8274" y="4471"/>
                    <a:pt x="5097" y="4500"/>
                  </a:cubicBezTo>
                  <a:cubicBezTo>
                    <a:pt x="5097" y="3951"/>
                    <a:pt x="5783" y="2265"/>
                    <a:pt x="5214" y="2082"/>
                  </a:cubicBezTo>
                  <a:cubicBezTo>
                    <a:pt x="5972" y="2074"/>
                    <a:pt x="8987" y="0"/>
                    <a:pt x="5530" y="0"/>
                  </a:cubicBezTo>
                  <a:cubicBezTo>
                    <a:pt x="4032" y="4486"/>
                    <a:pt x="-662" y="88"/>
                    <a:pt x="78" y="4200"/>
                  </a:cubicBezTo>
                  <a:cubicBezTo>
                    <a:pt x="593" y="6970"/>
                    <a:pt x="1685" y="6780"/>
                    <a:pt x="1685" y="9330"/>
                  </a:cubicBezTo>
                  <a:close/>
                  <a:moveTo>
                    <a:pt x="1685" y="933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AutoShape 93"/>
            <p:cNvSpPr>
              <a:spLocks/>
            </p:cNvSpPr>
            <p:nvPr/>
          </p:nvSpPr>
          <p:spPr bwMode="auto">
            <a:xfrm>
              <a:off x="336" y="176"/>
              <a:ext cx="9" cy="11"/>
            </a:xfrm>
            <a:custGeom>
              <a:avLst/>
              <a:gdLst>
                <a:gd name="T0" fmla="*/ 0 w 15938"/>
                <a:gd name="T1" fmla="*/ 0 h 19489"/>
                <a:gd name="T2" fmla="*/ 0 w 15938"/>
                <a:gd name="T3" fmla="*/ 0 h 19489"/>
                <a:gd name="T4" fmla="*/ 0 w 15938"/>
                <a:gd name="T5" fmla="*/ 0 h 19489"/>
                <a:gd name="T6" fmla="*/ 0 w 15938"/>
                <a:gd name="T7" fmla="*/ 0 h 19489"/>
                <a:gd name="T8" fmla="*/ 0 w 15938"/>
                <a:gd name="T9" fmla="*/ 0 h 19489"/>
                <a:gd name="T10" fmla="*/ 0 w 15938"/>
                <a:gd name="T11" fmla="*/ 0 h 19489"/>
                <a:gd name="T12" fmla="*/ 0 w 15938"/>
                <a:gd name="T13" fmla="*/ 0 h 19489"/>
                <a:gd name="T14" fmla="*/ 0 w 15938"/>
                <a:gd name="T15" fmla="*/ 0 h 194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938" h="19489">
                  <a:moveTo>
                    <a:pt x="1447" y="19489"/>
                  </a:moveTo>
                  <a:cubicBezTo>
                    <a:pt x="10460" y="19334"/>
                    <a:pt x="12771" y="13571"/>
                    <a:pt x="15260" y="5681"/>
                  </a:cubicBezTo>
                  <a:cubicBezTo>
                    <a:pt x="17711" y="-2111"/>
                    <a:pt x="12911" y="1905"/>
                    <a:pt x="10498" y="2201"/>
                  </a:cubicBezTo>
                  <a:cubicBezTo>
                    <a:pt x="8430" y="3342"/>
                    <a:pt x="6949" y="-1688"/>
                    <a:pt x="6043" y="608"/>
                  </a:cubicBezTo>
                  <a:cubicBezTo>
                    <a:pt x="5264" y="2567"/>
                    <a:pt x="6668" y="4864"/>
                    <a:pt x="8673" y="4864"/>
                  </a:cubicBezTo>
                  <a:cubicBezTo>
                    <a:pt x="8149" y="6540"/>
                    <a:pt x="-3889" y="8499"/>
                    <a:pt x="2047" y="10190"/>
                  </a:cubicBezTo>
                  <a:cubicBezTo>
                    <a:pt x="1320" y="14008"/>
                    <a:pt x="-1795" y="15896"/>
                    <a:pt x="1447" y="19489"/>
                  </a:cubicBezTo>
                  <a:close/>
                  <a:moveTo>
                    <a:pt x="1447" y="19489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" name="AutoShape 94"/>
            <p:cNvSpPr>
              <a:spLocks/>
            </p:cNvSpPr>
            <p:nvPr/>
          </p:nvSpPr>
          <p:spPr bwMode="auto">
            <a:xfrm>
              <a:off x="352" y="192"/>
              <a:ext cx="2" cy="1"/>
            </a:xfrm>
            <a:custGeom>
              <a:avLst/>
              <a:gdLst>
                <a:gd name="T0" fmla="*/ 0 w 21600"/>
                <a:gd name="T1" fmla="*/ 0 h 13852"/>
                <a:gd name="T2" fmla="*/ 0 w 21600"/>
                <a:gd name="T3" fmla="*/ 0 h 13852"/>
                <a:gd name="T4" fmla="*/ 0 w 21600"/>
                <a:gd name="T5" fmla="*/ 0 h 13852"/>
                <a:gd name="T6" fmla="*/ 0 w 21600"/>
                <a:gd name="T7" fmla="*/ 0 h 13852"/>
                <a:gd name="T8" fmla="*/ 0 w 21600"/>
                <a:gd name="T9" fmla="*/ 0 h 138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13852">
                  <a:moveTo>
                    <a:pt x="0" y="4834"/>
                  </a:moveTo>
                  <a:cubicBezTo>
                    <a:pt x="3511" y="21600"/>
                    <a:pt x="21600" y="12034"/>
                    <a:pt x="21600" y="0"/>
                  </a:cubicBezTo>
                  <a:cubicBezTo>
                    <a:pt x="15647" y="0"/>
                    <a:pt x="9617" y="0"/>
                    <a:pt x="3511" y="0"/>
                  </a:cubicBezTo>
                  <a:cubicBezTo>
                    <a:pt x="4732" y="4834"/>
                    <a:pt x="3435" y="6480"/>
                    <a:pt x="0" y="4834"/>
                  </a:cubicBezTo>
                  <a:close/>
                  <a:moveTo>
                    <a:pt x="0" y="4834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" name="AutoShape 95"/>
            <p:cNvSpPr>
              <a:spLocks/>
            </p:cNvSpPr>
            <p:nvPr/>
          </p:nvSpPr>
          <p:spPr bwMode="auto">
            <a:xfrm>
              <a:off x="240" y="200"/>
              <a:ext cx="3" cy="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14954" y="20491"/>
                    <a:pt x="21600" y="16184"/>
                    <a:pt x="21600" y="0"/>
                  </a:cubicBezTo>
                  <a:cubicBezTo>
                    <a:pt x="7849" y="9201"/>
                    <a:pt x="3208" y="6526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" name="AutoShape 96"/>
            <p:cNvSpPr>
              <a:spLocks/>
            </p:cNvSpPr>
            <p:nvPr/>
          </p:nvSpPr>
          <p:spPr bwMode="auto">
            <a:xfrm>
              <a:off x="376" y="216"/>
              <a:ext cx="3" cy="4"/>
            </a:xfrm>
            <a:custGeom>
              <a:avLst/>
              <a:gdLst>
                <a:gd name="T0" fmla="*/ 0 w 15151"/>
                <a:gd name="T1" fmla="*/ 0 h 21600"/>
                <a:gd name="T2" fmla="*/ 0 w 15151"/>
                <a:gd name="T3" fmla="*/ 0 h 21600"/>
                <a:gd name="T4" fmla="*/ 0 w 15151"/>
                <a:gd name="T5" fmla="*/ 0 h 21600"/>
                <a:gd name="T6" fmla="*/ 0 w 15151"/>
                <a:gd name="T7" fmla="*/ 0 h 21600"/>
                <a:gd name="T8" fmla="*/ 0 w 15151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151" h="21600">
                  <a:moveTo>
                    <a:pt x="10724" y="0"/>
                  </a:moveTo>
                  <a:cubicBezTo>
                    <a:pt x="11899" y="6522"/>
                    <a:pt x="8375" y="7809"/>
                    <a:pt x="0" y="3905"/>
                  </a:cubicBezTo>
                  <a:cubicBezTo>
                    <a:pt x="3373" y="13417"/>
                    <a:pt x="1667" y="15535"/>
                    <a:pt x="7124" y="21600"/>
                  </a:cubicBezTo>
                  <a:cubicBezTo>
                    <a:pt x="9284" y="12503"/>
                    <a:pt x="21600" y="3905"/>
                    <a:pt x="10724" y="0"/>
                  </a:cubicBezTo>
                  <a:close/>
                  <a:moveTo>
                    <a:pt x="10724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" name="AutoShape 97"/>
            <p:cNvSpPr>
              <a:spLocks/>
            </p:cNvSpPr>
            <p:nvPr/>
          </p:nvSpPr>
          <p:spPr bwMode="auto">
            <a:xfrm>
              <a:off x="376" y="216"/>
              <a:ext cx="3" cy="5"/>
            </a:xfrm>
            <a:custGeom>
              <a:avLst/>
              <a:gdLst>
                <a:gd name="T0" fmla="*/ 0 w 14680"/>
                <a:gd name="T1" fmla="*/ 0 h 18108"/>
                <a:gd name="T2" fmla="*/ 0 w 14680"/>
                <a:gd name="T3" fmla="*/ 0 h 18108"/>
                <a:gd name="T4" fmla="*/ 0 w 14680"/>
                <a:gd name="T5" fmla="*/ 0 h 18108"/>
                <a:gd name="T6" fmla="*/ 0 w 14680"/>
                <a:gd name="T7" fmla="*/ 0 h 18108"/>
                <a:gd name="T8" fmla="*/ 0 w 14680"/>
                <a:gd name="T9" fmla="*/ 0 h 181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80" h="18108">
                  <a:moveTo>
                    <a:pt x="10298" y="0"/>
                  </a:moveTo>
                  <a:cubicBezTo>
                    <a:pt x="10298" y="7291"/>
                    <a:pt x="8417" y="10676"/>
                    <a:pt x="5725" y="2364"/>
                  </a:cubicBezTo>
                  <a:cubicBezTo>
                    <a:pt x="-3356" y="2364"/>
                    <a:pt x="1087" y="12243"/>
                    <a:pt x="1087" y="17618"/>
                  </a:cubicBezTo>
                  <a:cubicBezTo>
                    <a:pt x="18244" y="21600"/>
                    <a:pt x="16493" y="0"/>
                    <a:pt x="10298" y="0"/>
                  </a:cubicBezTo>
                  <a:close/>
                  <a:moveTo>
                    <a:pt x="10298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" name="AutoShape 98"/>
            <p:cNvSpPr>
              <a:spLocks/>
            </p:cNvSpPr>
            <p:nvPr/>
          </p:nvSpPr>
          <p:spPr bwMode="auto">
            <a:xfrm>
              <a:off x="392" y="232"/>
              <a:ext cx="7" cy="3"/>
            </a:xfrm>
            <a:custGeom>
              <a:avLst/>
              <a:gdLst>
                <a:gd name="T0" fmla="*/ 0 w 21600"/>
                <a:gd name="T1" fmla="*/ 0 h 9393"/>
                <a:gd name="T2" fmla="*/ 0 w 21600"/>
                <a:gd name="T3" fmla="*/ 0 h 9393"/>
                <a:gd name="T4" fmla="*/ 0 w 21600"/>
                <a:gd name="T5" fmla="*/ 0 h 9393"/>
                <a:gd name="T6" fmla="*/ 0 w 21600"/>
                <a:gd name="T7" fmla="*/ 0 h 9393"/>
                <a:gd name="T8" fmla="*/ 0 w 21600"/>
                <a:gd name="T9" fmla="*/ 0 h 93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9393">
                  <a:moveTo>
                    <a:pt x="21600" y="0"/>
                  </a:moveTo>
                  <a:cubicBezTo>
                    <a:pt x="15130" y="2920"/>
                    <a:pt x="18136" y="5863"/>
                    <a:pt x="9453" y="3062"/>
                  </a:cubicBezTo>
                  <a:cubicBezTo>
                    <a:pt x="5701" y="1875"/>
                    <a:pt x="1732" y="-3323"/>
                    <a:pt x="0" y="3371"/>
                  </a:cubicBezTo>
                  <a:cubicBezTo>
                    <a:pt x="11016" y="4439"/>
                    <a:pt x="21600" y="18277"/>
                    <a:pt x="21600" y="0"/>
                  </a:cubicBezTo>
                  <a:close/>
                  <a:moveTo>
                    <a:pt x="2160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" name="AutoShape 99"/>
            <p:cNvSpPr>
              <a:spLocks/>
            </p:cNvSpPr>
            <p:nvPr/>
          </p:nvSpPr>
          <p:spPr bwMode="auto">
            <a:xfrm>
              <a:off x="320" y="232"/>
              <a:ext cx="166" cy="223"/>
            </a:xfrm>
            <a:custGeom>
              <a:avLst/>
              <a:gdLst>
                <a:gd name="T0" fmla="*/ 0 w 21517"/>
                <a:gd name="T1" fmla="*/ 0 h 21336"/>
                <a:gd name="T2" fmla="*/ 0 w 21517"/>
                <a:gd name="T3" fmla="*/ 0 h 21336"/>
                <a:gd name="T4" fmla="*/ 0 w 21517"/>
                <a:gd name="T5" fmla="*/ 0 h 21336"/>
                <a:gd name="T6" fmla="*/ 0 w 21517"/>
                <a:gd name="T7" fmla="*/ 0 h 21336"/>
                <a:gd name="T8" fmla="*/ 0 w 21517"/>
                <a:gd name="T9" fmla="*/ 0 h 21336"/>
                <a:gd name="T10" fmla="*/ 0 w 21517"/>
                <a:gd name="T11" fmla="*/ 0 h 21336"/>
                <a:gd name="T12" fmla="*/ 0 w 21517"/>
                <a:gd name="T13" fmla="*/ 0 h 21336"/>
                <a:gd name="T14" fmla="*/ 0 w 21517"/>
                <a:gd name="T15" fmla="*/ 0 h 21336"/>
                <a:gd name="T16" fmla="*/ 0 w 21517"/>
                <a:gd name="T17" fmla="*/ 0 h 21336"/>
                <a:gd name="T18" fmla="*/ 0 w 21517"/>
                <a:gd name="T19" fmla="*/ 0 h 21336"/>
                <a:gd name="T20" fmla="*/ 0 w 21517"/>
                <a:gd name="T21" fmla="*/ 0 h 21336"/>
                <a:gd name="T22" fmla="*/ 0 w 21517"/>
                <a:gd name="T23" fmla="*/ 0 h 21336"/>
                <a:gd name="T24" fmla="*/ 0 w 21517"/>
                <a:gd name="T25" fmla="*/ 0 h 21336"/>
                <a:gd name="T26" fmla="*/ 0 w 21517"/>
                <a:gd name="T27" fmla="*/ 0 h 21336"/>
                <a:gd name="T28" fmla="*/ 0 w 21517"/>
                <a:gd name="T29" fmla="*/ 0 h 21336"/>
                <a:gd name="T30" fmla="*/ 0 w 21517"/>
                <a:gd name="T31" fmla="*/ 0 h 21336"/>
                <a:gd name="T32" fmla="*/ 0 w 21517"/>
                <a:gd name="T33" fmla="*/ 0 h 21336"/>
                <a:gd name="T34" fmla="*/ 0 w 21517"/>
                <a:gd name="T35" fmla="*/ 0 h 21336"/>
                <a:gd name="T36" fmla="*/ 0 w 21517"/>
                <a:gd name="T37" fmla="*/ 0 h 21336"/>
                <a:gd name="T38" fmla="*/ 0 w 21517"/>
                <a:gd name="T39" fmla="*/ 0 h 21336"/>
                <a:gd name="T40" fmla="*/ 0 w 21517"/>
                <a:gd name="T41" fmla="*/ 0 h 21336"/>
                <a:gd name="T42" fmla="*/ 0 w 21517"/>
                <a:gd name="T43" fmla="*/ 0 h 21336"/>
                <a:gd name="T44" fmla="*/ 0 w 21517"/>
                <a:gd name="T45" fmla="*/ 0 h 21336"/>
                <a:gd name="T46" fmla="*/ 0 w 21517"/>
                <a:gd name="T47" fmla="*/ 0 h 21336"/>
                <a:gd name="T48" fmla="*/ 0 w 21517"/>
                <a:gd name="T49" fmla="*/ 0 h 21336"/>
                <a:gd name="T50" fmla="*/ 0 w 21517"/>
                <a:gd name="T51" fmla="*/ 0 h 21336"/>
                <a:gd name="T52" fmla="*/ 0 w 21517"/>
                <a:gd name="T53" fmla="*/ 0 h 21336"/>
                <a:gd name="T54" fmla="*/ 0 w 21517"/>
                <a:gd name="T55" fmla="*/ 0 h 21336"/>
                <a:gd name="T56" fmla="*/ 0 w 21517"/>
                <a:gd name="T57" fmla="*/ 0 h 21336"/>
                <a:gd name="T58" fmla="*/ 0 w 21517"/>
                <a:gd name="T59" fmla="*/ 0 h 21336"/>
                <a:gd name="T60" fmla="*/ 0 w 21517"/>
                <a:gd name="T61" fmla="*/ 0 h 21336"/>
                <a:gd name="T62" fmla="*/ 0 w 21517"/>
                <a:gd name="T63" fmla="*/ 0 h 21336"/>
                <a:gd name="T64" fmla="*/ 0 w 21517"/>
                <a:gd name="T65" fmla="*/ 0 h 21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517" h="21336">
                  <a:moveTo>
                    <a:pt x="19567" y="7931"/>
                  </a:moveTo>
                  <a:cubicBezTo>
                    <a:pt x="19048" y="7904"/>
                    <a:pt x="19448" y="7845"/>
                    <a:pt x="19422" y="7719"/>
                  </a:cubicBezTo>
                  <a:cubicBezTo>
                    <a:pt x="19025" y="7719"/>
                    <a:pt x="18300" y="6676"/>
                    <a:pt x="18300" y="6418"/>
                  </a:cubicBezTo>
                  <a:cubicBezTo>
                    <a:pt x="18154" y="6364"/>
                    <a:pt x="18030" y="5984"/>
                    <a:pt x="18056" y="5984"/>
                  </a:cubicBezTo>
                  <a:cubicBezTo>
                    <a:pt x="17943" y="5729"/>
                    <a:pt x="17483" y="5519"/>
                    <a:pt x="17666" y="5262"/>
                  </a:cubicBezTo>
                  <a:cubicBezTo>
                    <a:pt x="17237" y="5072"/>
                    <a:pt x="16781" y="4416"/>
                    <a:pt x="16643" y="4106"/>
                  </a:cubicBezTo>
                  <a:cubicBezTo>
                    <a:pt x="16386" y="3964"/>
                    <a:pt x="16203" y="3565"/>
                    <a:pt x="16203" y="3348"/>
                  </a:cubicBezTo>
                  <a:cubicBezTo>
                    <a:pt x="15909" y="3348"/>
                    <a:pt x="15513" y="2695"/>
                    <a:pt x="15570" y="2445"/>
                  </a:cubicBezTo>
                  <a:cubicBezTo>
                    <a:pt x="15293" y="2445"/>
                    <a:pt x="15220" y="2082"/>
                    <a:pt x="14935" y="2082"/>
                  </a:cubicBezTo>
                  <a:cubicBezTo>
                    <a:pt x="15075" y="1777"/>
                    <a:pt x="13120" y="1748"/>
                    <a:pt x="12791" y="1721"/>
                  </a:cubicBezTo>
                  <a:cubicBezTo>
                    <a:pt x="12847" y="1475"/>
                    <a:pt x="12591" y="1324"/>
                    <a:pt x="12302" y="1324"/>
                  </a:cubicBezTo>
                  <a:cubicBezTo>
                    <a:pt x="12302" y="1706"/>
                    <a:pt x="11199" y="1748"/>
                    <a:pt x="10824" y="1733"/>
                  </a:cubicBezTo>
                  <a:cubicBezTo>
                    <a:pt x="10554" y="1724"/>
                    <a:pt x="9962" y="1667"/>
                    <a:pt x="9962" y="1432"/>
                  </a:cubicBezTo>
                  <a:cubicBezTo>
                    <a:pt x="9775" y="1397"/>
                    <a:pt x="9512" y="1432"/>
                    <a:pt x="9230" y="1432"/>
                  </a:cubicBezTo>
                  <a:cubicBezTo>
                    <a:pt x="9295" y="1188"/>
                    <a:pt x="8622" y="87"/>
                    <a:pt x="8255" y="22"/>
                  </a:cubicBezTo>
                  <a:cubicBezTo>
                    <a:pt x="8255" y="58"/>
                    <a:pt x="8255" y="96"/>
                    <a:pt x="8255" y="132"/>
                  </a:cubicBezTo>
                  <a:cubicBezTo>
                    <a:pt x="7980" y="165"/>
                    <a:pt x="6254" y="-152"/>
                    <a:pt x="6254" y="96"/>
                  </a:cubicBezTo>
                  <a:cubicBezTo>
                    <a:pt x="6047" y="96"/>
                    <a:pt x="5172" y="326"/>
                    <a:pt x="5035" y="529"/>
                  </a:cubicBezTo>
                  <a:cubicBezTo>
                    <a:pt x="4952" y="529"/>
                    <a:pt x="4156" y="817"/>
                    <a:pt x="4156" y="601"/>
                  </a:cubicBezTo>
                  <a:cubicBezTo>
                    <a:pt x="3956" y="601"/>
                    <a:pt x="3715" y="678"/>
                    <a:pt x="3619" y="817"/>
                  </a:cubicBezTo>
                  <a:cubicBezTo>
                    <a:pt x="3402" y="817"/>
                    <a:pt x="3172" y="1103"/>
                    <a:pt x="3035" y="1215"/>
                  </a:cubicBezTo>
                  <a:cubicBezTo>
                    <a:pt x="2658" y="1182"/>
                    <a:pt x="2928" y="1003"/>
                    <a:pt x="2548" y="1396"/>
                  </a:cubicBezTo>
                  <a:cubicBezTo>
                    <a:pt x="2548" y="1525"/>
                    <a:pt x="2261" y="2081"/>
                    <a:pt x="2207" y="2081"/>
                  </a:cubicBezTo>
                  <a:cubicBezTo>
                    <a:pt x="2328" y="2171"/>
                    <a:pt x="2324" y="2220"/>
                    <a:pt x="2207" y="2335"/>
                  </a:cubicBezTo>
                  <a:cubicBezTo>
                    <a:pt x="1938" y="2494"/>
                    <a:pt x="1785" y="2817"/>
                    <a:pt x="1524" y="2913"/>
                  </a:cubicBezTo>
                  <a:cubicBezTo>
                    <a:pt x="1250" y="3250"/>
                    <a:pt x="1191" y="2890"/>
                    <a:pt x="986" y="3269"/>
                  </a:cubicBezTo>
                  <a:cubicBezTo>
                    <a:pt x="875" y="3480"/>
                    <a:pt x="721" y="3638"/>
                    <a:pt x="602" y="3808"/>
                  </a:cubicBezTo>
                  <a:cubicBezTo>
                    <a:pt x="225" y="4344"/>
                    <a:pt x="207" y="4578"/>
                    <a:pt x="207" y="5081"/>
                  </a:cubicBezTo>
                  <a:cubicBezTo>
                    <a:pt x="207" y="5260"/>
                    <a:pt x="-50" y="5426"/>
                    <a:pt x="9" y="5578"/>
                  </a:cubicBezTo>
                  <a:cubicBezTo>
                    <a:pt x="89" y="5782"/>
                    <a:pt x="253" y="6208"/>
                    <a:pt x="207" y="6345"/>
                  </a:cubicBezTo>
                  <a:cubicBezTo>
                    <a:pt x="20" y="6345"/>
                    <a:pt x="-83" y="6832"/>
                    <a:pt x="258" y="6959"/>
                  </a:cubicBezTo>
                  <a:cubicBezTo>
                    <a:pt x="258" y="7279"/>
                    <a:pt x="886" y="8246"/>
                    <a:pt x="1279" y="8440"/>
                  </a:cubicBezTo>
                  <a:cubicBezTo>
                    <a:pt x="1279" y="8705"/>
                    <a:pt x="1993" y="9271"/>
                    <a:pt x="2352" y="9271"/>
                  </a:cubicBezTo>
                  <a:cubicBezTo>
                    <a:pt x="2491" y="9476"/>
                    <a:pt x="3961" y="9781"/>
                    <a:pt x="3961" y="9524"/>
                  </a:cubicBezTo>
                  <a:cubicBezTo>
                    <a:pt x="4560" y="9524"/>
                    <a:pt x="6671" y="9237"/>
                    <a:pt x="6986" y="9705"/>
                  </a:cubicBezTo>
                  <a:cubicBezTo>
                    <a:pt x="7519" y="9705"/>
                    <a:pt x="7714" y="9638"/>
                    <a:pt x="8206" y="9813"/>
                  </a:cubicBezTo>
                  <a:cubicBezTo>
                    <a:pt x="8271" y="10083"/>
                    <a:pt x="8170" y="10898"/>
                    <a:pt x="7914" y="11114"/>
                  </a:cubicBezTo>
                  <a:cubicBezTo>
                    <a:pt x="7914" y="11477"/>
                    <a:pt x="8059" y="11859"/>
                    <a:pt x="8450" y="12053"/>
                  </a:cubicBezTo>
                  <a:cubicBezTo>
                    <a:pt x="8479" y="12141"/>
                    <a:pt x="8758" y="12486"/>
                    <a:pt x="8841" y="12486"/>
                  </a:cubicBezTo>
                  <a:cubicBezTo>
                    <a:pt x="8993" y="12942"/>
                    <a:pt x="9163" y="13337"/>
                    <a:pt x="9049" y="13983"/>
                  </a:cubicBezTo>
                  <a:cubicBezTo>
                    <a:pt x="8944" y="14571"/>
                    <a:pt x="8694" y="14920"/>
                    <a:pt x="8694" y="15448"/>
                  </a:cubicBezTo>
                  <a:cubicBezTo>
                    <a:pt x="8545" y="15448"/>
                    <a:pt x="8841" y="16459"/>
                    <a:pt x="8986" y="16459"/>
                  </a:cubicBezTo>
                  <a:cubicBezTo>
                    <a:pt x="8986" y="16919"/>
                    <a:pt x="9475" y="17333"/>
                    <a:pt x="9475" y="17832"/>
                  </a:cubicBezTo>
                  <a:cubicBezTo>
                    <a:pt x="9504" y="17832"/>
                    <a:pt x="9670" y="18303"/>
                    <a:pt x="9670" y="18446"/>
                  </a:cubicBezTo>
                  <a:cubicBezTo>
                    <a:pt x="9519" y="18446"/>
                    <a:pt x="10450" y="19829"/>
                    <a:pt x="10450" y="19928"/>
                  </a:cubicBezTo>
                  <a:cubicBezTo>
                    <a:pt x="10616" y="19928"/>
                    <a:pt x="10640" y="20397"/>
                    <a:pt x="10790" y="20397"/>
                  </a:cubicBezTo>
                  <a:cubicBezTo>
                    <a:pt x="10816" y="20709"/>
                    <a:pt x="10985" y="20998"/>
                    <a:pt x="10985" y="21228"/>
                  </a:cubicBezTo>
                  <a:cubicBezTo>
                    <a:pt x="11180" y="21448"/>
                    <a:pt x="11986" y="21264"/>
                    <a:pt x="12301" y="21264"/>
                  </a:cubicBezTo>
                  <a:cubicBezTo>
                    <a:pt x="12301" y="21180"/>
                    <a:pt x="13771" y="20975"/>
                    <a:pt x="13958" y="20975"/>
                  </a:cubicBezTo>
                  <a:cubicBezTo>
                    <a:pt x="14057" y="20878"/>
                    <a:pt x="14690" y="20216"/>
                    <a:pt x="14690" y="20216"/>
                  </a:cubicBezTo>
                  <a:cubicBezTo>
                    <a:pt x="14690" y="19882"/>
                    <a:pt x="15601" y="19238"/>
                    <a:pt x="15959" y="19059"/>
                  </a:cubicBezTo>
                  <a:cubicBezTo>
                    <a:pt x="15959" y="19006"/>
                    <a:pt x="16404" y="18192"/>
                    <a:pt x="16349" y="18192"/>
                  </a:cubicBezTo>
                  <a:cubicBezTo>
                    <a:pt x="16349" y="17624"/>
                    <a:pt x="16544" y="17250"/>
                    <a:pt x="16544" y="16748"/>
                  </a:cubicBezTo>
                  <a:cubicBezTo>
                    <a:pt x="16688" y="16748"/>
                    <a:pt x="16830" y="16278"/>
                    <a:pt x="17128" y="16278"/>
                  </a:cubicBezTo>
                  <a:cubicBezTo>
                    <a:pt x="17212" y="16155"/>
                    <a:pt x="17450" y="16107"/>
                    <a:pt x="17616" y="16024"/>
                  </a:cubicBezTo>
                  <a:cubicBezTo>
                    <a:pt x="17616" y="15713"/>
                    <a:pt x="17957" y="15476"/>
                    <a:pt x="17957" y="15087"/>
                  </a:cubicBezTo>
                  <a:cubicBezTo>
                    <a:pt x="18179" y="15087"/>
                    <a:pt x="17812" y="13876"/>
                    <a:pt x="17812" y="13749"/>
                  </a:cubicBezTo>
                  <a:cubicBezTo>
                    <a:pt x="17382" y="13749"/>
                    <a:pt x="17713" y="12307"/>
                    <a:pt x="17713" y="12124"/>
                  </a:cubicBezTo>
                  <a:cubicBezTo>
                    <a:pt x="17437" y="12124"/>
                    <a:pt x="18620" y="11148"/>
                    <a:pt x="18598" y="11208"/>
                  </a:cubicBezTo>
                  <a:cubicBezTo>
                    <a:pt x="18681" y="10953"/>
                    <a:pt x="19316" y="10604"/>
                    <a:pt x="19526" y="10404"/>
                  </a:cubicBezTo>
                  <a:cubicBezTo>
                    <a:pt x="19713" y="10224"/>
                    <a:pt x="20347" y="9878"/>
                    <a:pt x="20347" y="9667"/>
                  </a:cubicBezTo>
                  <a:cubicBezTo>
                    <a:pt x="20620" y="9565"/>
                    <a:pt x="20654" y="9375"/>
                    <a:pt x="20882" y="9269"/>
                  </a:cubicBezTo>
                  <a:cubicBezTo>
                    <a:pt x="20882" y="9177"/>
                    <a:pt x="20727" y="8909"/>
                    <a:pt x="21077" y="8909"/>
                  </a:cubicBezTo>
                  <a:cubicBezTo>
                    <a:pt x="20989" y="8446"/>
                    <a:pt x="21517" y="8183"/>
                    <a:pt x="21517" y="7716"/>
                  </a:cubicBezTo>
                  <a:cubicBezTo>
                    <a:pt x="21101" y="7817"/>
                    <a:pt x="20526" y="7861"/>
                    <a:pt x="20102" y="7861"/>
                  </a:cubicBezTo>
                  <a:cubicBezTo>
                    <a:pt x="20104" y="7926"/>
                    <a:pt x="19637" y="7935"/>
                    <a:pt x="19567" y="7931"/>
                  </a:cubicBezTo>
                  <a:close/>
                  <a:moveTo>
                    <a:pt x="19567" y="7931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" name="AutoShape 100"/>
            <p:cNvSpPr>
              <a:spLocks/>
            </p:cNvSpPr>
            <p:nvPr/>
          </p:nvSpPr>
          <p:spPr bwMode="auto">
            <a:xfrm>
              <a:off x="184" y="272"/>
              <a:ext cx="3" cy="2"/>
            </a:xfrm>
            <a:custGeom>
              <a:avLst/>
              <a:gdLst>
                <a:gd name="T0" fmla="*/ 0 w 16989"/>
                <a:gd name="T1" fmla="*/ 0 h 15334"/>
                <a:gd name="T2" fmla="*/ 0 w 16989"/>
                <a:gd name="T3" fmla="*/ 0 h 15334"/>
                <a:gd name="T4" fmla="*/ 0 w 16989"/>
                <a:gd name="T5" fmla="*/ 0 h 15334"/>
                <a:gd name="T6" fmla="*/ 0 w 16989"/>
                <a:gd name="T7" fmla="*/ 0 h 15334"/>
                <a:gd name="T8" fmla="*/ 0 w 16989"/>
                <a:gd name="T9" fmla="*/ 0 h 15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89" h="15334">
                  <a:moveTo>
                    <a:pt x="5730" y="2266"/>
                  </a:moveTo>
                  <a:cubicBezTo>
                    <a:pt x="4165" y="1591"/>
                    <a:pt x="2498" y="771"/>
                    <a:pt x="900" y="0"/>
                  </a:cubicBezTo>
                  <a:cubicBezTo>
                    <a:pt x="-4611" y="21600"/>
                    <a:pt x="16989" y="17743"/>
                    <a:pt x="16989" y="4629"/>
                  </a:cubicBezTo>
                  <a:cubicBezTo>
                    <a:pt x="12159" y="7955"/>
                    <a:pt x="7839" y="13596"/>
                    <a:pt x="5730" y="2266"/>
                  </a:cubicBezTo>
                  <a:close/>
                  <a:moveTo>
                    <a:pt x="5730" y="2266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" name="AutoShape 101"/>
            <p:cNvSpPr>
              <a:spLocks/>
            </p:cNvSpPr>
            <p:nvPr/>
          </p:nvSpPr>
          <p:spPr bwMode="auto">
            <a:xfrm>
              <a:off x="192" y="272"/>
              <a:ext cx="16" cy="8"/>
            </a:xfrm>
            <a:custGeom>
              <a:avLst/>
              <a:gdLst>
                <a:gd name="T0" fmla="*/ 0 w 18999"/>
                <a:gd name="T1" fmla="*/ 0 h 20934"/>
                <a:gd name="T2" fmla="*/ 0 w 18999"/>
                <a:gd name="T3" fmla="*/ 0 h 20934"/>
                <a:gd name="T4" fmla="*/ 0 w 18999"/>
                <a:gd name="T5" fmla="*/ 0 h 20934"/>
                <a:gd name="T6" fmla="*/ 0 w 18999"/>
                <a:gd name="T7" fmla="*/ 0 h 20934"/>
                <a:gd name="T8" fmla="*/ 0 w 18999"/>
                <a:gd name="T9" fmla="*/ 0 h 20934"/>
                <a:gd name="T10" fmla="*/ 0 w 18999"/>
                <a:gd name="T11" fmla="*/ 0 h 20934"/>
                <a:gd name="T12" fmla="*/ 0 w 18999"/>
                <a:gd name="T13" fmla="*/ 0 h 209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999" h="20934">
                  <a:moveTo>
                    <a:pt x="5636" y="0"/>
                  </a:moveTo>
                  <a:cubicBezTo>
                    <a:pt x="4287" y="4948"/>
                    <a:pt x="2148" y="3040"/>
                    <a:pt x="0" y="2842"/>
                  </a:cubicBezTo>
                  <a:cubicBezTo>
                    <a:pt x="1313" y="7114"/>
                    <a:pt x="5600" y="11307"/>
                    <a:pt x="7812" y="11307"/>
                  </a:cubicBezTo>
                  <a:cubicBezTo>
                    <a:pt x="9253" y="17507"/>
                    <a:pt x="13604" y="21600"/>
                    <a:pt x="17047" y="20845"/>
                  </a:cubicBezTo>
                  <a:cubicBezTo>
                    <a:pt x="21600" y="19871"/>
                    <a:pt x="16872" y="12618"/>
                    <a:pt x="16055" y="9439"/>
                  </a:cubicBezTo>
                  <a:cubicBezTo>
                    <a:pt x="11622" y="9439"/>
                    <a:pt x="11135" y="1212"/>
                    <a:pt x="5636" y="0"/>
                  </a:cubicBezTo>
                  <a:close/>
                  <a:moveTo>
                    <a:pt x="5636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" name="AutoShape 102"/>
            <p:cNvSpPr>
              <a:spLocks/>
            </p:cNvSpPr>
            <p:nvPr/>
          </p:nvSpPr>
          <p:spPr bwMode="auto">
            <a:xfrm>
              <a:off x="208" y="288"/>
              <a:ext cx="15" cy="4"/>
            </a:xfrm>
            <a:custGeom>
              <a:avLst/>
              <a:gdLst>
                <a:gd name="T0" fmla="*/ 0 w 21600"/>
                <a:gd name="T1" fmla="*/ 0 h 19826"/>
                <a:gd name="T2" fmla="*/ 0 w 21600"/>
                <a:gd name="T3" fmla="*/ 0 h 19826"/>
                <a:gd name="T4" fmla="*/ 0 w 21600"/>
                <a:gd name="T5" fmla="*/ 0 h 19826"/>
                <a:gd name="T6" fmla="*/ 0 w 21600"/>
                <a:gd name="T7" fmla="*/ 0 h 19826"/>
                <a:gd name="T8" fmla="*/ 0 w 21600"/>
                <a:gd name="T9" fmla="*/ 0 h 19826"/>
                <a:gd name="T10" fmla="*/ 0 w 21600"/>
                <a:gd name="T11" fmla="*/ 0 h 19826"/>
                <a:gd name="T12" fmla="*/ 0 w 21600"/>
                <a:gd name="T13" fmla="*/ 0 h 19826"/>
                <a:gd name="T14" fmla="*/ 0 w 21600"/>
                <a:gd name="T15" fmla="*/ 0 h 19826"/>
                <a:gd name="T16" fmla="*/ 0 w 21600"/>
                <a:gd name="T17" fmla="*/ 0 h 198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600" h="19826">
                  <a:moveTo>
                    <a:pt x="15657" y="0"/>
                  </a:moveTo>
                  <a:cubicBezTo>
                    <a:pt x="14560" y="9831"/>
                    <a:pt x="15657" y="658"/>
                    <a:pt x="15657" y="8204"/>
                  </a:cubicBezTo>
                  <a:cubicBezTo>
                    <a:pt x="11646" y="8446"/>
                    <a:pt x="8331" y="1662"/>
                    <a:pt x="5406" y="1662"/>
                  </a:cubicBezTo>
                  <a:cubicBezTo>
                    <a:pt x="6331" y="6612"/>
                    <a:pt x="7554" y="10212"/>
                    <a:pt x="7554" y="14712"/>
                  </a:cubicBezTo>
                  <a:cubicBezTo>
                    <a:pt x="4789" y="18069"/>
                    <a:pt x="2686" y="14712"/>
                    <a:pt x="0" y="14712"/>
                  </a:cubicBezTo>
                  <a:cubicBezTo>
                    <a:pt x="1006" y="20735"/>
                    <a:pt x="8309" y="21600"/>
                    <a:pt x="9189" y="16442"/>
                  </a:cubicBezTo>
                  <a:cubicBezTo>
                    <a:pt x="15417" y="16442"/>
                    <a:pt x="15680" y="16027"/>
                    <a:pt x="21600" y="18000"/>
                  </a:cubicBezTo>
                  <a:cubicBezTo>
                    <a:pt x="21406" y="13015"/>
                    <a:pt x="17349" y="1315"/>
                    <a:pt x="15657" y="0"/>
                  </a:cubicBezTo>
                  <a:close/>
                  <a:moveTo>
                    <a:pt x="15657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1" name="AutoShape 103"/>
            <p:cNvSpPr>
              <a:spLocks/>
            </p:cNvSpPr>
            <p:nvPr/>
          </p:nvSpPr>
          <p:spPr bwMode="auto">
            <a:xfrm>
              <a:off x="200" y="288"/>
              <a:ext cx="2" cy="2"/>
            </a:xfrm>
            <a:custGeom>
              <a:avLst/>
              <a:gdLst>
                <a:gd name="T0" fmla="*/ 0 w 16604"/>
                <a:gd name="T1" fmla="*/ 0 h 17442"/>
                <a:gd name="T2" fmla="*/ 0 w 16604"/>
                <a:gd name="T3" fmla="*/ 0 h 17442"/>
                <a:gd name="T4" fmla="*/ 0 w 16604"/>
                <a:gd name="T5" fmla="*/ 0 h 17442"/>
                <a:gd name="T6" fmla="*/ 0 w 16604"/>
                <a:gd name="T7" fmla="*/ 0 h 174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604" h="17442">
                  <a:moveTo>
                    <a:pt x="1543" y="0"/>
                  </a:moveTo>
                  <a:cubicBezTo>
                    <a:pt x="-4492" y="21600"/>
                    <a:pt x="8577" y="17040"/>
                    <a:pt x="16563" y="17040"/>
                  </a:cubicBezTo>
                  <a:cubicBezTo>
                    <a:pt x="17108" y="7620"/>
                    <a:pt x="12116" y="1920"/>
                    <a:pt x="1543" y="0"/>
                  </a:cubicBezTo>
                  <a:close/>
                  <a:moveTo>
                    <a:pt x="1543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" name="AutoShape 104"/>
            <p:cNvSpPr>
              <a:spLocks/>
            </p:cNvSpPr>
            <p:nvPr/>
          </p:nvSpPr>
          <p:spPr bwMode="auto">
            <a:xfrm>
              <a:off x="200" y="288"/>
              <a:ext cx="2" cy="2"/>
            </a:xfrm>
            <a:custGeom>
              <a:avLst/>
              <a:gdLst>
                <a:gd name="T0" fmla="*/ 0 w 21600"/>
                <a:gd name="T1" fmla="*/ 0 h 12742"/>
                <a:gd name="T2" fmla="*/ 0 w 21600"/>
                <a:gd name="T3" fmla="*/ 0 h 12742"/>
                <a:gd name="T4" fmla="*/ 0 w 21600"/>
                <a:gd name="T5" fmla="*/ 0 h 12742"/>
                <a:gd name="T6" fmla="*/ 0 w 21600"/>
                <a:gd name="T7" fmla="*/ 0 h 127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12742">
                  <a:moveTo>
                    <a:pt x="0" y="12742"/>
                  </a:moveTo>
                  <a:cubicBezTo>
                    <a:pt x="7251" y="11994"/>
                    <a:pt x="14425" y="11339"/>
                    <a:pt x="21600" y="10545"/>
                  </a:cubicBezTo>
                  <a:cubicBezTo>
                    <a:pt x="17860" y="-8858"/>
                    <a:pt x="2137" y="2550"/>
                    <a:pt x="0" y="12742"/>
                  </a:cubicBezTo>
                  <a:close/>
                  <a:moveTo>
                    <a:pt x="0" y="1274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" name="AutoShape 105"/>
            <p:cNvSpPr>
              <a:spLocks/>
            </p:cNvSpPr>
            <p:nvPr/>
          </p:nvSpPr>
          <p:spPr bwMode="auto">
            <a:xfrm>
              <a:off x="232" y="288"/>
              <a:ext cx="2" cy="1"/>
            </a:xfrm>
            <a:custGeom>
              <a:avLst/>
              <a:gdLst>
                <a:gd name="T0" fmla="*/ 0 w 17161"/>
                <a:gd name="T1" fmla="*/ 0 h 13638"/>
                <a:gd name="T2" fmla="*/ 0 w 17161"/>
                <a:gd name="T3" fmla="*/ 0 h 13638"/>
                <a:gd name="T4" fmla="*/ 0 w 17161"/>
                <a:gd name="T5" fmla="*/ 0 h 13638"/>
                <a:gd name="T6" fmla="*/ 0 w 17161"/>
                <a:gd name="T7" fmla="*/ 0 h 136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161" h="13638">
                  <a:moveTo>
                    <a:pt x="1582" y="0"/>
                  </a:moveTo>
                  <a:cubicBezTo>
                    <a:pt x="-4374" y="21600"/>
                    <a:pt x="7735" y="11073"/>
                    <a:pt x="17161" y="11073"/>
                  </a:cubicBezTo>
                  <a:cubicBezTo>
                    <a:pt x="17226" y="3353"/>
                    <a:pt x="8782" y="0"/>
                    <a:pt x="1582" y="0"/>
                  </a:cubicBezTo>
                  <a:close/>
                  <a:moveTo>
                    <a:pt x="1582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" name="AutoShape 106"/>
            <p:cNvSpPr>
              <a:spLocks/>
            </p:cNvSpPr>
            <p:nvPr/>
          </p:nvSpPr>
          <p:spPr bwMode="auto">
            <a:xfrm>
              <a:off x="224" y="288"/>
              <a:ext cx="1" cy="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0" y="7500"/>
                    <a:pt x="0" y="14250"/>
                    <a:pt x="0" y="21600"/>
                  </a:cubicBezTo>
                  <a:cubicBezTo>
                    <a:pt x="8975" y="18750"/>
                    <a:pt x="12777" y="14250"/>
                    <a:pt x="21600" y="14250"/>
                  </a:cubicBezTo>
                  <a:cubicBezTo>
                    <a:pt x="21600" y="5100"/>
                    <a:pt x="9279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" name="AutoShape 107"/>
            <p:cNvSpPr>
              <a:spLocks/>
            </p:cNvSpPr>
            <p:nvPr/>
          </p:nvSpPr>
          <p:spPr bwMode="auto">
            <a:xfrm>
              <a:off x="216" y="304"/>
              <a:ext cx="1" cy="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17923" y="21600"/>
                    <a:pt x="17234" y="20571"/>
                    <a:pt x="21600" y="5371"/>
                  </a:cubicBezTo>
                  <a:cubicBezTo>
                    <a:pt x="16200" y="3429"/>
                    <a:pt x="10915" y="1714"/>
                    <a:pt x="5285" y="0"/>
                  </a:cubicBezTo>
                  <a:cubicBezTo>
                    <a:pt x="3447" y="7200"/>
                    <a:pt x="1838" y="14400"/>
                    <a:pt x="0" y="21600"/>
                  </a:cubicBezTo>
                  <a:close/>
                  <a:moveTo>
                    <a:pt x="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" name="AutoShape 108"/>
            <p:cNvSpPr>
              <a:spLocks/>
            </p:cNvSpPr>
            <p:nvPr/>
          </p:nvSpPr>
          <p:spPr bwMode="auto">
            <a:xfrm>
              <a:off x="480" y="384"/>
              <a:ext cx="1" cy="2"/>
            </a:xfrm>
            <a:custGeom>
              <a:avLst/>
              <a:gdLst>
                <a:gd name="T0" fmla="*/ 0 w 16557"/>
                <a:gd name="T1" fmla="*/ 0 h 18344"/>
                <a:gd name="T2" fmla="*/ 0 w 16557"/>
                <a:gd name="T3" fmla="*/ 0 h 18344"/>
                <a:gd name="T4" fmla="*/ 0 w 16557"/>
                <a:gd name="T5" fmla="*/ 0 h 18344"/>
                <a:gd name="T6" fmla="*/ 0 w 16557"/>
                <a:gd name="T7" fmla="*/ 0 h 183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557" h="18344">
                  <a:moveTo>
                    <a:pt x="0" y="16234"/>
                  </a:moveTo>
                  <a:cubicBezTo>
                    <a:pt x="21600" y="21600"/>
                    <a:pt x="17408" y="16922"/>
                    <a:pt x="13033" y="0"/>
                  </a:cubicBezTo>
                  <a:cubicBezTo>
                    <a:pt x="2734" y="5916"/>
                    <a:pt x="0" y="4471"/>
                    <a:pt x="0" y="16234"/>
                  </a:cubicBezTo>
                  <a:close/>
                  <a:moveTo>
                    <a:pt x="0" y="16234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8" name="AutoShape 317"/>
          <p:cNvSpPr>
            <a:spLocks/>
          </p:cNvSpPr>
          <p:nvPr/>
        </p:nvSpPr>
        <p:spPr bwMode="auto">
          <a:xfrm>
            <a:off x="7721277" y="2709179"/>
            <a:ext cx="566110" cy="51584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" name="AutoShape 478"/>
          <p:cNvSpPr>
            <a:spLocks/>
          </p:cNvSpPr>
          <p:nvPr/>
        </p:nvSpPr>
        <p:spPr bwMode="auto">
          <a:xfrm>
            <a:off x="9697428" y="2753728"/>
            <a:ext cx="430473" cy="50533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" name="AutoShape 530"/>
          <p:cNvSpPr>
            <a:spLocks/>
          </p:cNvSpPr>
          <p:nvPr/>
        </p:nvSpPr>
        <p:spPr bwMode="auto">
          <a:xfrm>
            <a:off x="1986711" y="2627297"/>
            <a:ext cx="577365" cy="575765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4" name="Rectángulo 43"/>
          <p:cNvSpPr/>
          <p:nvPr/>
        </p:nvSpPr>
        <p:spPr>
          <a:xfrm>
            <a:off x="304800" y="6288505"/>
            <a:ext cx="3102902" cy="3850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3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1111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111">
                                          <p:cBhvr additive="base">
                                            <p:cTn id="7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111">
                                          <p:cBhvr additive="base">
                                            <p:cTn id="8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1111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111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111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1111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111">
                                          <p:cBhvr additive="base">
                                            <p:cTn id="15" dur="11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111">
                                          <p:cBhvr additive="base">
                                            <p:cTn id="16" dur="11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1111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111">
                                          <p:cBhvr additive="base">
                                            <p:cTn id="19" dur="12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111">
                                          <p:cBhvr additive="base">
                                            <p:cTn id="20" dur="12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61111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1111">
                                          <p:cBhvr additive="base">
                                            <p:cTn id="23" dur="12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1111">
                                          <p:cBhvr additive="base">
                                            <p:cTn id="24" dur="12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/>
          <p:bldP spid="10" grpId="0"/>
          <p:bldP spid="11" grpId="0"/>
          <p:bldP spid="12" grpId="0"/>
          <p:bldP spid="13" grpId="0"/>
          <p:bldP spid="38" grpId="0" animBg="1"/>
          <p:bldP spid="40" grpId="0" animBg="1"/>
          <p:bldP spid="4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1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1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/>
          <p:bldP spid="10" grpId="0"/>
          <p:bldP spid="11" grpId="0"/>
          <p:bldP spid="12" grpId="0"/>
          <p:bldP spid="13" grpId="0"/>
          <p:bldP spid="38" grpId="0" animBg="1"/>
          <p:bldP spid="40" grpId="0" animBg="1"/>
          <p:bldP spid="43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Perfiles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809943" y="768404"/>
            <a:ext cx="7881693" cy="6537683"/>
            <a:chOff x="3922872" y="642497"/>
            <a:chExt cx="4546530" cy="3771242"/>
          </a:xfrm>
        </p:grpSpPr>
        <p:sp>
          <p:nvSpPr>
            <p:cNvPr id="5" name="Freeform 17"/>
            <p:cNvSpPr>
              <a:spLocks noEditPoints="1"/>
            </p:cNvSpPr>
            <p:nvPr/>
          </p:nvSpPr>
          <p:spPr bwMode="auto">
            <a:xfrm>
              <a:off x="6756708" y="653305"/>
              <a:ext cx="370351" cy="3104033"/>
            </a:xfrm>
            <a:custGeom>
              <a:avLst/>
              <a:gdLst>
                <a:gd name="T0" fmla="*/ 0 w 217"/>
                <a:gd name="T1" fmla="*/ 0 h 1821"/>
                <a:gd name="T2" fmla="*/ 0 w 217"/>
                <a:gd name="T3" fmla="*/ 1821 h 1821"/>
                <a:gd name="T4" fmla="*/ 217 w 217"/>
                <a:gd name="T5" fmla="*/ 1761 h 1821"/>
                <a:gd name="T6" fmla="*/ 217 w 217"/>
                <a:gd name="T7" fmla="*/ 73 h 1821"/>
                <a:gd name="T8" fmla="*/ 0 w 217"/>
                <a:gd name="T9" fmla="*/ 0 h 1821"/>
                <a:gd name="T10" fmla="*/ 166 w 217"/>
                <a:gd name="T11" fmla="*/ 1705 h 1821"/>
                <a:gd name="T12" fmla="*/ 43 w 217"/>
                <a:gd name="T13" fmla="*/ 1738 h 1821"/>
                <a:gd name="T14" fmla="*/ 43 w 217"/>
                <a:gd name="T15" fmla="*/ 1689 h 1821"/>
                <a:gd name="T16" fmla="*/ 166 w 217"/>
                <a:gd name="T17" fmla="*/ 1666 h 1821"/>
                <a:gd name="T18" fmla="*/ 166 w 217"/>
                <a:gd name="T19" fmla="*/ 1705 h 1821"/>
                <a:gd name="T20" fmla="*/ 166 w 217"/>
                <a:gd name="T21" fmla="*/ 1536 h 1821"/>
                <a:gd name="T22" fmla="*/ 43 w 217"/>
                <a:gd name="T23" fmla="*/ 1562 h 1821"/>
                <a:gd name="T24" fmla="*/ 43 w 217"/>
                <a:gd name="T25" fmla="*/ 1513 h 1821"/>
                <a:gd name="T26" fmla="*/ 166 w 217"/>
                <a:gd name="T27" fmla="*/ 1496 h 1821"/>
                <a:gd name="T28" fmla="*/ 166 w 217"/>
                <a:gd name="T29" fmla="*/ 1536 h 1821"/>
                <a:gd name="T30" fmla="*/ 166 w 217"/>
                <a:gd name="T31" fmla="*/ 1366 h 1821"/>
                <a:gd name="T32" fmla="*/ 43 w 217"/>
                <a:gd name="T33" fmla="*/ 1385 h 1821"/>
                <a:gd name="T34" fmla="*/ 43 w 217"/>
                <a:gd name="T35" fmla="*/ 1336 h 1821"/>
                <a:gd name="T36" fmla="*/ 166 w 217"/>
                <a:gd name="T37" fmla="*/ 1326 h 1821"/>
                <a:gd name="T38" fmla="*/ 166 w 217"/>
                <a:gd name="T39" fmla="*/ 1366 h 1821"/>
                <a:gd name="T40" fmla="*/ 166 w 217"/>
                <a:gd name="T41" fmla="*/ 1197 h 1821"/>
                <a:gd name="T42" fmla="*/ 43 w 217"/>
                <a:gd name="T43" fmla="*/ 1209 h 1821"/>
                <a:gd name="T44" fmla="*/ 43 w 217"/>
                <a:gd name="T45" fmla="*/ 1160 h 1821"/>
                <a:gd name="T46" fmla="*/ 166 w 217"/>
                <a:gd name="T47" fmla="*/ 1156 h 1821"/>
                <a:gd name="T48" fmla="*/ 166 w 217"/>
                <a:gd name="T49" fmla="*/ 1197 h 1821"/>
                <a:gd name="T50" fmla="*/ 166 w 217"/>
                <a:gd name="T51" fmla="*/ 1027 h 1821"/>
                <a:gd name="T52" fmla="*/ 43 w 217"/>
                <a:gd name="T53" fmla="*/ 1032 h 1821"/>
                <a:gd name="T54" fmla="*/ 43 w 217"/>
                <a:gd name="T55" fmla="*/ 983 h 1821"/>
                <a:gd name="T56" fmla="*/ 166 w 217"/>
                <a:gd name="T57" fmla="*/ 986 h 1821"/>
                <a:gd name="T58" fmla="*/ 166 w 217"/>
                <a:gd name="T59" fmla="*/ 1027 h 1821"/>
                <a:gd name="T60" fmla="*/ 166 w 217"/>
                <a:gd name="T61" fmla="*/ 858 h 1821"/>
                <a:gd name="T62" fmla="*/ 43 w 217"/>
                <a:gd name="T63" fmla="*/ 856 h 1821"/>
                <a:gd name="T64" fmla="*/ 43 w 217"/>
                <a:gd name="T65" fmla="*/ 807 h 1821"/>
                <a:gd name="T66" fmla="*/ 166 w 217"/>
                <a:gd name="T67" fmla="*/ 815 h 1821"/>
                <a:gd name="T68" fmla="*/ 166 w 217"/>
                <a:gd name="T69" fmla="*/ 858 h 1821"/>
                <a:gd name="T70" fmla="*/ 166 w 217"/>
                <a:gd name="T71" fmla="*/ 688 h 1821"/>
                <a:gd name="T72" fmla="*/ 43 w 217"/>
                <a:gd name="T73" fmla="*/ 679 h 1821"/>
                <a:gd name="T74" fmla="*/ 43 w 217"/>
                <a:gd name="T75" fmla="*/ 630 h 1821"/>
                <a:gd name="T76" fmla="*/ 166 w 217"/>
                <a:gd name="T77" fmla="*/ 645 h 1821"/>
                <a:gd name="T78" fmla="*/ 166 w 217"/>
                <a:gd name="T79" fmla="*/ 688 h 1821"/>
                <a:gd name="T80" fmla="*/ 166 w 217"/>
                <a:gd name="T81" fmla="*/ 519 h 1821"/>
                <a:gd name="T82" fmla="*/ 43 w 217"/>
                <a:gd name="T83" fmla="*/ 502 h 1821"/>
                <a:gd name="T84" fmla="*/ 43 w 217"/>
                <a:gd name="T85" fmla="*/ 454 h 1821"/>
                <a:gd name="T86" fmla="*/ 166 w 217"/>
                <a:gd name="T87" fmla="*/ 475 h 1821"/>
                <a:gd name="T88" fmla="*/ 166 w 217"/>
                <a:gd name="T89" fmla="*/ 519 h 1821"/>
                <a:gd name="T90" fmla="*/ 166 w 217"/>
                <a:gd name="T91" fmla="*/ 349 h 1821"/>
                <a:gd name="T92" fmla="*/ 43 w 217"/>
                <a:gd name="T93" fmla="*/ 326 h 1821"/>
                <a:gd name="T94" fmla="*/ 43 w 217"/>
                <a:gd name="T95" fmla="*/ 277 h 1821"/>
                <a:gd name="T96" fmla="*/ 166 w 217"/>
                <a:gd name="T97" fmla="*/ 305 h 1821"/>
                <a:gd name="T98" fmla="*/ 166 w 217"/>
                <a:gd name="T99" fmla="*/ 349 h 1821"/>
                <a:gd name="T100" fmla="*/ 166 w 217"/>
                <a:gd name="T101" fmla="*/ 180 h 1821"/>
                <a:gd name="T102" fmla="*/ 43 w 217"/>
                <a:gd name="T103" fmla="*/ 150 h 1821"/>
                <a:gd name="T104" fmla="*/ 43 w 217"/>
                <a:gd name="T105" fmla="*/ 101 h 1821"/>
                <a:gd name="T106" fmla="*/ 166 w 217"/>
                <a:gd name="T107" fmla="*/ 135 h 1821"/>
                <a:gd name="T108" fmla="*/ 166 w 217"/>
                <a:gd name="T109" fmla="*/ 180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7" h="1821">
                  <a:moveTo>
                    <a:pt x="0" y="0"/>
                  </a:moveTo>
                  <a:cubicBezTo>
                    <a:pt x="0" y="1821"/>
                    <a:pt x="0" y="1821"/>
                    <a:pt x="0" y="1821"/>
                  </a:cubicBezTo>
                  <a:cubicBezTo>
                    <a:pt x="217" y="1761"/>
                    <a:pt x="217" y="1761"/>
                    <a:pt x="217" y="1761"/>
                  </a:cubicBezTo>
                  <a:cubicBezTo>
                    <a:pt x="217" y="73"/>
                    <a:pt x="217" y="73"/>
                    <a:pt x="217" y="73"/>
                  </a:cubicBezTo>
                  <a:lnTo>
                    <a:pt x="0" y="0"/>
                  </a:lnTo>
                  <a:close/>
                  <a:moveTo>
                    <a:pt x="166" y="1705"/>
                  </a:moveTo>
                  <a:cubicBezTo>
                    <a:pt x="43" y="1738"/>
                    <a:pt x="43" y="1738"/>
                    <a:pt x="43" y="1738"/>
                  </a:cubicBezTo>
                  <a:cubicBezTo>
                    <a:pt x="43" y="1689"/>
                    <a:pt x="43" y="1689"/>
                    <a:pt x="43" y="1689"/>
                  </a:cubicBezTo>
                  <a:cubicBezTo>
                    <a:pt x="166" y="1666"/>
                    <a:pt x="166" y="1666"/>
                    <a:pt x="166" y="1666"/>
                  </a:cubicBezTo>
                  <a:lnTo>
                    <a:pt x="166" y="1705"/>
                  </a:lnTo>
                  <a:close/>
                  <a:moveTo>
                    <a:pt x="166" y="1536"/>
                  </a:moveTo>
                  <a:cubicBezTo>
                    <a:pt x="125" y="1544"/>
                    <a:pt x="84" y="1553"/>
                    <a:pt x="43" y="1562"/>
                  </a:cubicBezTo>
                  <a:cubicBezTo>
                    <a:pt x="43" y="1545"/>
                    <a:pt x="43" y="1529"/>
                    <a:pt x="43" y="1513"/>
                  </a:cubicBezTo>
                  <a:cubicBezTo>
                    <a:pt x="84" y="1507"/>
                    <a:pt x="125" y="1502"/>
                    <a:pt x="166" y="1496"/>
                  </a:cubicBezTo>
                  <a:cubicBezTo>
                    <a:pt x="166" y="1509"/>
                    <a:pt x="166" y="1522"/>
                    <a:pt x="166" y="1536"/>
                  </a:cubicBezTo>
                  <a:close/>
                  <a:moveTo>
                    <a:pt x="166" y="1366"/>
                  </a:moveTo>
                  <a:cubicBezTo>
                    <a:pt x="125" y="1372"/>
                    <a:pt x="84" y="1379"/>
                    <a:pt x="43" y="1385"/>
                  </a:cubicBezTo>
                  <a:cubicBezTo>
                    <a:pt x="43" y="1369"/>
                    <a:pt x="43" y="1353"/>
                    <a:pt x="43" y="1336"/>
                  </a:cubicBezTo>
                  <a:cubicBezTo>
                    <a:pt x="84" y="1333"/>
                    <a:pt x="125" y="1329"/>
                    <a:pt x="166" y="1326"/>
                  </a:cubicBezTo>
                  <a:cubicBezTo>
                    <a:pt x="166" y="1339"/>
                    <a:pt x="166" y="1353"/>
                    <a:pt x="166" y="1366"/>
                  </a:cubicBezTo>
                  <a:close/>
                  <a:moveTo>
                    <a:pt x="166" y="1197"/>
                  </a:moveTo>
                  <a:cubicBezTo>
                    <a:pt x="125" y="1201"/>
                    <a:pt x="84" y="1205"/>
                    <a:pt x="43" y="1209"/>
                  </a:cubicBezTo>
                  <a:cubicBezTo>
                    <a:pt x="43" y="1192"/>
                    <a:pt x="43" y="1176"/>
                    <a:pt x="43" y="1160"/>
                  </a:cubicBezTo>
                  <a:cubicBezTo>
                    <a:pt x="84" y="1159"/>
                    <a:pt x="125" y="1157"/>
                    <a:pt x="166" y="1156"/>
                  </a:cubicBezTo>
                  <a:cubicBezTo>
                    <a:pt x="166" y="1169"/>
                    <a:pt x="166" y="1183"/>
                    <a:pt x="166" y="1197"/>
                  </a:cubicBezTo>
                  <a:close/>
                  <a:moveTo>
                    <a:pt x="166" y="1027"/>
                  </a:moveTo>
                  <a:cubicBezTo>
                    <a:pt x="125" y="1029"/>
                    <a:pt x="84" y="1030"/>
                    <a:pt x="43" y="1032"/>
                  </a:cubicBezTo>
                  <a:cubicBezTo>
                    <a:pt x="43" y="1016"/>
                    <a:pt x="43" y="1000"/>
                    <a:pt x="43" y="983"/>
                  </a:cubicBezTo>
                  <a:cubicBezTo>
                    <a:pt x="84" y="984"/>
                    <a:pt x="125" y="985"/>
                    <a:pt x="166" y="986"/>
                  </a:cubicBezTo>
                  <a:cubicBezTo>
                    <a:pt x="166" y="999"/>
                    <a:pt x="166" y="1013"/>
                    <a:pt x="166" y="1027"/>
                  </a:cubicBezTo>
                  <a:close/>
                  <a:moveTo>
                    <a:pt x="166" y="858"/>
                  </a:moveTo>
                  <a:cubicBezTo>
                    <a:pt x="125" y="857"/>
                    <a:pt x="84" y="856"/>
                    <a:pt x="43" y="856"/>
                  </a:cubicBezTo>
                  <a:cubicBezTo>
                    <a:pt x="43" y="839"/>
                    <a:pt x="43" y="823"/>
                    <a:pt x="43" y="807"/>
                  </a:cubicBezTo>
                  <a:cubicBezTo>
                    <a:pt x="84" y="810"/>
                    <a:pt x="125" y="813"/>
                    <a:pt x="166" y="815"/>
                  </a:cubicBezTo>
                  <a:cubicBezTo>
                    <a:pt x="166" y="830"/>
                    <a:pt x="166" y="844"/>
                    <a:pt x="166" y="858"/>
                  </a:cubicBezTo>
                  <a:close/>
                  <a:moveTo>
                    <a:pt x="166" y="688"/>
                  </a:moveTo>
                  <a:cubicBezTo>
                    <a:pt x="125" y="685"/>
                    <a:pt x="84" y="682"/>
                    <a:pt x="43" y="679"/>
                  </a:cubicBezTo>
                  <a:cubicBezTo>
                    <a:pt x="43" y="663"/>
                    <a:pt x="43" y="647"/>
                    <a:pt x="43" y="630"/>
                  </a:cubicBezTo>
                  <a:cubicBezTo>
                    <a:pt x="84" y="635"/>
                    <a:pt x="125" y="640"/>
                    <a:pt x="166" y="645"/>
                  </a:cubicBezTo>
                  <a:cubicBezTo>
                    <a:pt x="166" y="660"/>
                    <a:pt x="166" y="674"/>
                    <a:pt x="166" y="688"/>
                  </a:cubicBezTo>
                  <a:close/>
                  <a:moveTo>
                    <a:pt x="166" y="519"/>
                  </a:moveTo>
                  <a:cubicBezTo>
                    <a:pt x="125" y="513"/>
                    <a:pt x="84" y="508"/>
                    <a:pt x="43" y="502"/>
                  </a:cubicBezTo>
                  <a:cubicBezTo>
                    <a:pt x="43" y="486"/>
                    <a:pt x="43" y="470"/>
                    <a:pt x="43" y="454"/>
                  </a:cubicBezTo>
                  <a:cubicBezTo>
                    <a:pt x="84" y="461"/>
                    <a:pt x="125" y="468"/>
                    <a:pt x="166" y="475"/>
                  </a:cubicBezTo>
                  <a:cubicBezTo>
                    <a:pt x="166" y="490"/>
                    <a:pt x="166" y="504"/>
                    <a:pt x="166" y="519"/>
                  </a:cubicBezTo>
                  <a:close/>
                  <a:moveTo>
                    <a:pt x="166" y="349"/>
                  </a:moveTo>
                  <a:cubicBezTo>
                    <a:pt x="125" y="342"/>
                    <a:pt x="84" y="334"/>
                    <a:pt x="43" y="326"/>
                  </a:cubicBezTo>
                  <a:cubicBezTo>
                    <a:pt x="43" y="310"/>
                    <a:pt x="43" y="294"/>
                    <a:pt x="43" y="277"/>
                  </a:cubicBezTo>
                  <a:cubicBezTo>
                    <a:pt x="84" y="287"/>
                    <a:pt x="125" y="296"/>
                    <a:pt x="166" y="305"/>
                  </a:cubicBezTo>
                  <a:cubicBezTo>
                    <a:pt x="166" y="320"/>
                    <a:pt x="166" y="335"/>
                    <a:pt x="166" y="349"/>
                  </a:cubicBezTo>
                  <a:close/>
                  <a:moveTo>
                    <a:pt x="166" y="180"/>
                  </a:moveTo>
                  <a:cubicBezTo>
                    <a:pt x="43" y="150"/>
                    <a:pt x="43" y="150"/>
                    <a:pt x="43" y="150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166" y="135"/>
                    <a:pt x="166" y="135"/>
                    <a:pt x="166" y="135"/>
                  </a:cubicBezTo>
                  <a:lnTo>
                    <a:pt x="166" y="18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18"/>
            <p:cNvSpPr>
              <a:spLocks noEditPoints="1"/>
            </p:cNvSpPr>
            <p:nvPr/>
          </p:nvSpPr>
          <p:spPr bwMode="auto">
            <a:xfrm>
              <a:off x="6322229" y="642497"/>
              <a:ext cx="405657" cy="3124929"/>
            </a:xfrm>
            <a:custGeom>
              <a:avLst/>
              <a:gdLst>
                <a:gd name="T0" fmla="*/ 101 w 238"/>
                <a:gd name="T1" fmla="*/ 338 h 1833"/>
                <a:gd name="T2" fmla="*/ 238 w 238"/>
                <a:gd name="T3" fmla="*/ 1833 h 1833"/>
                <a:gd name="T4" fmla="*/ 0 w 238"/>
                <a:gd name="T5" fmla="*/ 116 h 1833"/>
                <a:gd name="T6" fmla="*/ 191 w 238"/>
                <a:gd name="T7" fmla="*/ 1675 h 1833"/>
                <a:gd name="T8" fmla="*/ 124 w 238"/>
                <a:gd name="T9" fmla="*/ 1613 h 1833"/>
                <a:gd name="T10" fmla="*/ 191 w 238"/>
                <a:gd name="T11" fmla="*/ 1675 h 1833"/>
                <a:gd name="T12" fmla="*/ 124 w 238"/>
                <a:gd name="T13" fmla="*/ 1569 h 1833"/>
                <a:gd name="T14" fmla="*/ 191 w 238"/>
                <a:gd name="T15" fmla="*/ 1529 h 1833"/>
                <a:gd name="T16" fmla="*/ 191 w 238"/>
                <a:gd name="T17" fmla="*/ 1487 h 1833"/>
                <a:gd name="T18" fmla="*/ 124 w 238"/>
                <a:gd name="T19" fmla="*/ 1429 h 1833"/>
                <a:gd name="T20" fmla="*/ 191 w 238"/>
                <a:gd name="T21" fmla="*/ 1487 h 1833"/>
                <a:gd name="T22" fmla="*/ 124 w 238"/>
                <a:gd name="T23" fmla="*/ 1386 h 1833"/>
                <a:gd name="T24" fmla="*/ 191 w 238"/>
                <a:gd name="T25" fmla="*/ 1341 h 1833"/>
                <a:gd name="T26" fmla="*/ 191 w 238"/>
                <a:gd name="T27" fmla="*/ 1299 h 1833"/>
                <a:gd name="T28" fmla="*/ 124 w 238"/>
                <a:gd name="T29" fmla="*/ 1245 h 1833"/>
                <a:gd name="T30" fmla="*/ 191 w 238"/>
                <a:gd name="T31" fmla="*/ 1299 h 1833"/>
                <a:gd name="T32" fmla="*/ 124 w 238"/>
                <a:gd name="T33" fmla="*/ 1202 h 1833"/>
                <a:gd name="T34" fmla="*/ 191 w 238"/>
                <a:gd name="T35" fmla="*/ 1153 h 1833"/>
                <a:gd name="T36" fmla="*/ 191 w 238"/>
                <a:gd name="T37" fmla="*/ 1111 h 1833"/>
                <a:gd name="T38" fmla="*/ 124 w 238"/>
                <a:gd name="T39" fmla="*/ 1062 h 1833"/>
                <a:gd name="T40" fmla="*/ 191 w 238"/>
                <a:gd name="T41" fmla="*/ 1111 h 1833"/>
                <a:gd name="T42" fmla="*/ 124 w 238"/>
                <a:gd name="T43" fmla="*/ 1018 h 1833"/>
                <a:gd name="T44" fmla="*/ 191 w 238"/>
                <a:gd name="T45" fmla="*/ 965 h 1833"/>
                <a:gd name="T46" fmla="*/ 191 w 238"/>
                <a:gd name="T47" fmla="*/ 923 h 1833"/>
                <a:gd name="T48" fmla="*/ 124 w 238"/>
                <a:gd name="T49" fmla="*/ 878 h 1833"/>
                <a:gd name="T50" fmla="*/ 191 w 238"/>
                <a:gd name="T51" fmla="*/ 923 h 1833"/>
                <a:gd name="T52" fmla="*/ 124 w 238"/>
                <a:gd name="T53" fmla="*/ 834 h 1833"/>
                <a:gd name="T54" fmla="*/ 191 w 238"/>
                <a:gd name="T55" fmla="*/ 777 h 1833"/>
                <a:gd name="T56" fmla="*/ 191 w 238"/>
                <a:gd name="T57" fmla="*/ 734 h 1833"/>
                <a:gd name="T58" fmla="*/ 124 w 238"/>
                <a:gd name="T59" fmla="*/ 694 h 1833"/>
                <a:gd name="T60" fmla="*/ 191 w 238"/>
                <a:gd name="T61" fmla="*/ 734 h 1833"/>
                <a:gd name="T62" fmla="*/ 124 w 238"/>
                <a:gd name="T63" fmla="*/ 650 h 1833"/>
                <a:gd name="T64" fmla="*/ 191 w 238"/>
                <a:gd name="T65" fmla="*/ 588 h 1833"/>
                <a:gd name="T66" fmla="*/ 191 w 238"/>
                <a:gd name="T67" fmla="*/ 546 h 1833"/>
                <a:gd name="T68" fmla="*/ 124 w 238"/>
                <a:gd name="T69" fmla="*/ 510 h 1833"/>
                <a:gd name="T70" fmla="*/ 191 w 238"/>
                <a:gd name="T71" fmla="*/ 546 h 1833"/>
                <a:gd name="T72" fmla="*/ 124 w 238"/>
                <a:gd name="T73" fmla="*/ 467 h 1833"/>
                <a:gd name="T74" fmla="*/ 191 w 238"/>
                <a:gd name="T75" fmla="*/ 400 h 1833"/>
                <a:gd name="T76" fmla="*/ 191 w 238"/>
                <a:gd name="T77" fmla="*/ 358 h 1833"/>
                <a:gd name="T78" fmla="*/ 124 w 238"/>
                <a:gd name="T79" fmla="*/ 326 h 1833"/>
                <a:gd name="T80" fmla="*/ 191 w 238"/>
                <a:gd name="T81" fmla="*/ 358 h 1833"/>
                <a:gd name="T82" fmla="*/ 124 w 238"/>
                <a:gd name="T83" fmla="*/ 283 h 1833"/>
                <a:gd name="T84" fmla="*/ 191 w 238"/>
                <a:gd name="T85" fmla="*/ 212 h 1833"/>
                <a:gd name="T86" fmla="*/ 124 w 238"/>
                <a:gd name="T87" fmla="*/ 143 h 1833"/>
                <a:gd name="T88" fmla="*/ 191 w 238"/>
                <a:gd name="T89" fmla="*/ 170 h 1833"/>
                <a:gd name="T90" fmla="*/ 124 w 238"/>
                <a:gd name="T91" fmla="*/ 143 h 1833"/>
                <a:gd name="T92" fmla="*/ 191 w 238"/>
                <a:gd name="T93" fmla="*/ 1717 h 1833"/>
                <a:gd name="T94" fmla="*/ 124 w 238"/>
                <a:gd name="T95" fmla="*/ 1753 h 1833"/>
                <a:gd name="T96" fmla="*/ 83 w 238"/>
                <a:gd name="T97" fmla="*/ 291 h 1833"/>
                <a:gd name="T98" fmla="*/ 31 w 238"/>
                <a:gd name="T99" fmla="*/ 270 h 1833"/>
                <a:gd name="T100" fmla="*/ 83 w 238"/>
                <a:gd name="T101" fmla="*/ 291 h 1833"/>
                <a:gd name="T102" fmla="*/ 83 w 238"/>
                <a:gd name="T103" fmla="*/ 160 h 1833"/>
                <a:gd name="T104" fmla="*/ 31 w 238"/>
                <a:gd name="T105" fmla="*/ 219 h 1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8" h="1833">
                  <a:moveTo>
                    <a:pt x="0" y="306"/>
                  </a:moveTo>
                  <a:cubicBezTo>
                    <a:pt x="101" y="338"/>
                    <a:pt x="101" y="338"/>
                    <a:pt x="101" y="338"/>
                  </a:cubicBezTo>
                  <a:cubicBezTo>
                    <a:pt x="101" y="1818"/>
                    <a:pt x="101" y="1818"/>
                    <a:pt x="101" y="1818"/>
                  </a:cubicBezTo>
                  <a:cubicBezTo>
                    <a:pt x="238" y="1833"/>
                    <a:pt x="238" y="1833"/>
                    <a:pt x="238" y="1833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0" y="116"/>
                    <a:pt x="0" y="116"/>
                    <a:pt x="0" y="116"/>
                  </a:cubicBezTo>
                  <a:lnTo>
                    <a:pt x="0" y="306"/>
                  </a:lnTo>
                  <a:close/>
                  <a:moveTo>
                    <a:pt x="191" y="1675"/>
                  </a:moveTo>
                  <a:cubicBezTo>
                    <a:pt x="169" y="1670"/>
                    <a:pt x="146" y="1666"/>
                    <a:pt x="124" y="1661"/>
                  </a:cubicBezTo>
                  <a:cubicBezTo>
                    <a:pt x="124" y="1645"/>
                    <a:pt x="124" y="1629"/>
                    <a:pt x="124" y="1613"/>
                  </a:cubicBezTo>
                  <a:cubicBezTo>
                    <a:pt x="146" y="1616"/>
                    <a:pt x="169" y="1620"/>
                    <a:pt x="191" y="1623"/>
                  </a:cubicBezTo>
                  <a:cubicBezTo>
                    <a:pt x="191" y="1640"/>
                    <a:pt x="191" y="1658"/>
                    <a:pt x="191" y="1675"/>
                  </a:cubicBezTo>
                  <a:close/>
                  <a:moveTo>
                    <a:pt x="191" y="1581"/>
                  </a:moveTo>
                  <a:cubicBezTo>
                    <a:pt x="169" y="1577"/>
                    <a:pt x="146" y="1573"/>
                    <a:pt x="124" y="1569"/>
                  </a:cubicBezTo>
                  <a:cubicBezTo>
                    <a:pt x="124" y="1553"/>
                    <a:pt x="124" y="1537"/>
                    <a:pt x="124" y="1521"/>
                  </a:cubicBezTo>
                  <a:cubicBezTo>
                    <a:pt x="146" y="1524"/>
                    <a:pt x="169" y="1526"/>
                    <a:pt x="191" y="1529"/>
                  </a:cubicBezTo>
                  <a:cubicBezTo>
                    <a:pt x="191" y="1546"/>
                    <a:pt x="191" y="1564"/>
                    <a:pt x="191" y="1581"/>
                  </a:cubicBezTo>
                  <a:close/>
                  <a:moveTo>
                    <a:pt x="191" y="1487"/>
                  </a:moveTo>
                  <a:cubicBezTo>
                    <a:pt x="169" y="1484"/>
                    <a:pt x="146" y="1481"/>
                    <a:pt x="124" y="1477"/>
                  </a:cubicBezTo>
                  <a:cubicBezTo>
                    <a:pt x="124" y="1461"/>
                    <a:pt x="124" y="1445"/>
                    <a:pt x="124" y="1429"/>
                  </a:cubicBezTo>
                  <a:cubicBezTo>
                    <a:pt x="146" y="1431"/>
                    <a:pt x="169" y="1433"/>
                    <a:pt x="191" y="1435"/>
                  </a:cubicBezTo>
                  <a:cubicBezTo>
                    <a:pt x="191" y="1452"/>
                    <a:pt x="191" y="1470"/>
                    <a:pt x="191" y="1487"/>
                  </a:cubicBezTo>
                  <a:close/>
                  <a:moveTo>
                    <a:pt x="191" y="1393"/>
                  </a:moveTo>
                  <a:cubicBezTo>
                    <a:pt x="169" y="1390"/>
                    <a:pt x="146" y="1388"/>
                    <a:pt x="124" y="1386"/>
                  </a:cubicBezTo>
                  <a:cubicBezTo>
                    <a:pt x="124" y="1369"/>
                    <a:pt x="124" y="1353"/>
                    <a:pt x="124" y="1337"/>
                  </a:cubicBezTo>
                  <a:cubicBezTo>
                    <a:pt x="146" y="1338"/>
                    <a:pt x="169" y="1340"/>
                    <a:pt x="191" y="1341"/>
                  </a:cubicBezTo>
                  <a:cubicBezTo>
                    <a:pt x="191" y="1358"/>
                    <a:pt x="191" y="1376"/>
                    <a:pt x="191" y="1393"/>
                  </a:cubicBezTo>
                  <a:close/>
                  <a:moveTo>
                    <a:pt x="191" y="1299"/>
                  </a:moveTo>
                  <a:cubicBezTo>
                    <a:pt x="169" y="1297"/>
                    <a:pt x="146" y="1295"/>
                    <a:pt x="124" y="1294"/>
                  </a:cubicBezTo>
                  <a:cubicBezTo>
                    <a:pt x="124" y="1278"/>
                    <a:pt x="124" y="1261"/>
                    <a:pt x="124" y="1245"/>
                  </a:cubicBezTo>
                  <a:cubicBezTo>
                    <a:pt x="146" y="1246"/>
                    <a:pt x="169" y="1246"/>
                    <a:pt x="191" y="1247"/>
                  </a:cubicBezTo>
                  <a:cubicBezTo>
                    <a:pt x="191" y="1264"/>
                    <a:pt x="191" y="1281"/>
                    <a:pt x="191" y="1299"/>
                  </a:cubicBezTo>
                  <a:close/>
                  <a:moveTo>
                    <a:pt x="191" y="1205"/>
                  </a:moveTo>
                  <a:cubicBezTo>
                    <a:pt x="169" y="1204"/>
                    <a:pt x="146" y="1203"/>
                    <a:pt x="124" y="1202"/>
                  </a:cubicBezTo>
                  <a:cubicBezTo>
                    <a:pt x="124" y="1186"/>
                    <a:pt x="124" y="1170"/>
                    <a:pt x="124" y="1153"/>
                  </a:cubicBezTo>
                  <a:cubicBezTo>
                    <a:pt x="146" y="1153"/>
                    <a:pt x="169" y="1153"/>
                    <a:pt x="191" y="1153"/>
                  </a:cubicBezTo>
                  <a:cubicBezTo>
                    <a:pt x="191" y="1170"/>
                    <a:pt x="191" y="1187"/>
                    <a:pt x="191" y="1205"/>
                  </a:cubicBezTo>
                  <a:close/>
                  <a:moveTo>
                    <a:pt x="191" y="1111"/>
                  </a:moveTo>
                  <a:cubicBezTo>
                    <a:pt x="169" y="1110"/>
                    <a:pt x="146" y="1110"/>
                    <a:pt x="124" y="1110"/>
                  </a:cubicBezTo>
                  <a:cubicBezTo>
                    <a:pt x="124" y="1094"/>
                    <a:pt x="124" y="1078"/>
                    <a:pt x="124" y="1062"/>
                  </a:cubicBezTo>
                  <a:cubicBezTo>
                    <a:pt x="146" y="1061"/>
                    <a:pt x="169" y="1060"/>
                    <a:pt x="191" y="1059"/>
                  </a:cubicBezTo>
                  <a:cubicBezTo>
                    <a:pt x="191" y="1076"/>
                    <a:pt x="191" y="1093"/>
                    <a:pt x="191" y="1111"/>
                  </a:cubicBezTo>
                  <a:close/>
                  <a:moveTo>
                    <a:pt x="191" y="1017"/>
                  </a:moveTo>
                  <a:cubicBezTo>
                    <a:pt x="169" y="1017"/>
                    <a:pt x="146" y="1018"/>
                    <a:pt x="124" y="1018"/>
                  </a:cubicBezTo>
                  <a:cubicBezTo>
                    <a:pt x="124" y="1002"/>
                    <a:pt x="124" y="986"/>
                    <a:pt x="124" y="970"/>
                  </a:cubicBezTo>
                  <a:cubicBezTo>
                    <a:pt x="146" y="968"/>
                    <a:pt x="169" y="966"/>
                    <a:pt x="191" y="965"/>
                  </a:cubicBezTo>
                  <a:cubicBezTo>
                    <a:pt x="191" y="982"/>
                    <a:pt x="191" y="999"/>
                    <a:pt x="191" y="1017"/>
                  </a:cubicBezTo>
                  <a:close/>
                  <a:moveTo>
                    <a:pt x="191" y="923"/>
                  </a:moveTo>
                  <a:cubicBezTo>
                    <a:pt x="169" y="924"/>
                    <a:pt x="146" y="925"/>
                    <a:pt x="124" y="926"/>
                  </a:cubicBezTo>
                  <a:cubicBezTo>
                    <a:pt x="124" y="910"/>
                    <a:pt x="124" y="894"/>
                    <a:pt x="124" y="878"/>
                  </a:cubicBezTo>
                  <a:cubicBezTo>
                    <a:pt x="146" y="875"/>
                    <a:pt x="169" y="873"/>
                    <a:pt x="191" y="871"/>
                  </a:cubicBezTo>
                  <a:cubicBezTo>
                    <a:pt x="191" y="888"/>
                    <a:pt x="191" y="905"/>
                    <a:pt x="191" y="923"/>
                  </a:cubicBezTo>
                  <a:close/>
                  <a:moveTo>
                    <a:pt x="191" y="828"/>
                  </a:moveTo>
                  <a:cubicBezTo>
                    <a:pt x="169" y="830"/>
                    <a:pt x="146" y="832"/>
                    <a:pt x="124" y="834"/>
                  </a:cubicBezTo>
                  <a:cubicBezTo>
                    <a:pt x="124" y="818"/>
                    <a:pt x="124" y="802"/>
                    <a:pt x="124" y="786"/>
                  </a:cubicBezTo>
                  <a:cubicBezTo>
                    <a:pt x="146" y="783"/>
                    <a:pt x="169" y="780"/>
                    <a:pt x="191" y="777"/>
                  </a:cubicBezTo>
                  <a:cubicBezTo>
                    <a:pt x="191" y="794"/>
                    <a:pt x="191" y="811"/>
                    <a:pt x="191" y="828"/>
                  </a:cubicBezTo>
                  <a:close/>
                  <a:moveTo>
                    <a:pt x="191" y="734"/>
                  </a:moveTo>
                  <a:cubicBezTo>
                    <a:pt x="169" y="737"/>
                    <a:pt x="146" y="740"/>
                    <a:pt x="124" y="742"/>
                  </a:cubicBezTo>
                  <a:cubicBezTo>
                    <a:pt x="124" y="726"/>
                    <a:pt x="124" y="710"/>
                    <a:pt x="124" y="694"/>
                  </a:cubicBezTo>
                  <a:cubicBezTo>
                    <a:pt x="146" y="690"/>
                    <a:pt x="169" y="686"/>
                    <a:pt x="191" y="682"/>
                  </a:cubicBezTo>
                  <a:cubicBezTo>
                    <a:pt x="191" y="700"/>
                    <a:pt x="191" y="717"/>
                    <a:pt x="191" y="734"/>
                  </a:cubicBezTo>
                  <a:close/>
                  <a:moveTo>
                    <a:pt x="191" y="640"/>
                  </a:moveTo>
                  <a:cubicBezTo>
                    <a:pt x="169" y="644"/>
                    <a:pt x="146" y="647"/>
                    <a:pt x="124" y="650"/>
                  </a:cubicBezTo>
                  <a:cubicBezTo>
                    <a:pt x="124" y="634"/>
                    <a:pt x="124" y="618"/>
                    <a:pt x="124" y="602"/>
                  </a:cubicBezTo>
                  <a:cubicBezTo>
                    <a:pt x="146" y="598"/>
                    <a:pt x="169" y="593"/>
                    <a:pt x="191" y="588"/>
                  </a:cubicBezTo>
                  <a:cubicBezTo>
                    <a:pt x="191" y="606"/>
                    <a:pt x="191" y="623"/>
                    <a:pt x="191" y="640"/>
                  </a:cubicBezTo>
                  <a:close/>
                  <a:moveTo>
                    <a:pt x="191" y="546"/>
                  </a:moveTo>
                  <a:cubicBezTo>
                    <a:pt x="169" y="550"/>
                    <a:pt x="146" y="554"/>
                    <a:pt x="124" y="559"/>
                  </a:cubicBezTo>
                  <a:cubicBezTo>
                    <a:pt x="124" y="542"/>
                    <a:pt x="124" y="526"/>
                    <a:pt x="124" y="510"/>
                  </a:cubicBezTo>
                  <a:cubicBezTo>
                    <a:pt x="146" y="505"/>
                    <a:pt x="169" y="500"/>
                    <a:pt x="191" y="494"/>
                  </a:cubicBezTo>
                  <a:cubicBezTo>
                    <a:pt x="191" y="512"/>
                    <a:pt x="191" y="529"/>
                    <a:pt x="191" y="546"/>
                  </a:cubicBezTo>
                  <a:close/>
                  <a:moveTo>
                    <a:pt x="191" y="452"/>
                  </a:moveTo>
                  <a:cubicBezTo>
                    <a:pt x="169" y="457"/>
                    <a:pt x="146" y="462"/>
                    <a:pt x="124" y="467"/>
                  </a:cubicBezTo>
                  <a:cubicBezTo>
                    <a:pt x="124" y="451"/>
                    <a:pt x="124" y="434"/>
                    <a:pt x="124" y="418"/>
                  </a:cubicBezTo>
                  <a:cubicBezTo>
                    <a:pt x="146" y="412"/>
                    <a:pt x="169" y="406"/>
                    <a:pt x="191" y="400"/>
                  </a:cubicBezTo>
                  <a:cubicBezTo>
                    <a:pt x="191" y="418"/>
                    <a:pt x="191" y="435"/>
                    <a:pt x="191" y="452"/>
                  </a:cubicBezTo>
                  <a:close/>
                  <a:moveTo>
                    <a:pt x="191" y="358"/>
                  </a:moveTo>
                  <a:cubicBezTo>
                    <a:pt x="169" y="364"/>
                    <a:pt x="146" y="369"/>
                    <a:pt x="124" y="375"/>
                  </a:cubicBezTo>
                  <a:cubicBezTo>
                    <a:pt x="124" y="359"/>
                    <a:pt x="124" y="343"/>
                    <a:pt x="124" y="326"/>
                  </a:cubicBezTo>
                  <a:cubicBezTo>
                    <a:pt x="146" y="320"/>
                    <a:pt x="169" y="313"/>
                    <a:pt x="191" y="306"/>
                  </a:cubicBezTo>
                  <a:cubicBezTo>
                    <a:pt x="191" y="323"/>
                    <a:pt x="191" y="341"/>
                    <a:pt x="191" y="358"/>
                  </a:cubicBezTo>
                  <a:close/>
                  <a:moveTo>
                    <a:pt x="191" y="264"/>
                  </a:moveTo>
                  <a:cubicBezTo>
                    <a:pt x="169" y="270"/>
                    <a:pt x="146" y="277"/>
                    <a:pt x="124" y="283"/>
                  </a:cubicBezTo>
                  <a:cubicBezTo>
                    <a:pt x="124" y="267"/>
                    <a:pt x="124" y="251"/>
                    <a:pt x="124" y="235"/>
                  </a:cubicBezTo>
                  <a:cubicBezTo>
                    <a:pt x="146" y="227"/>
                    <a:pt x="169" y="220"/>
                    <a:pt x="191" y="212"/>
                  </a:cubicBezTo>
                  <a:cubicBezTo>
                    <a:pt x="191" y="229"/>
                    <a:pt x="191" y="247"/>
                    <a:pt x="191" y="264"/>
                  </a:cubicBezTo>
                  <a:close/>
                  <a:moveTo>
                    <a:pt x="124" y="143"/>
                  </a:moveTo>
                  <a:cubicBezTo>
                    <a:pt x="191" y="118"/>
                    <a:pt x="191" y="118"/>
                    <a:pt x="191" y="118"/>
                  </a:cubicBezTo>
                  <a:cubicBezTo>
                    <a:pt x="191" y="170"/>
                    <a:pt x="191" y="170"/>
                    <a:pt x="191" y="170"/>
                  </a:cubicBezTo>
                  <a:cubicBezTo>
                    <a:pt x="124" y="191"/>
                    <a:pt x="124" y="191"/>
                    <a:pt x="124" y="191"/>
                  </a:cubicBezTo>
                  <a:lnTo>
                    <a:pt x="124" y="143"/>
                  </a:lnTo>
                  <a:close/>
                  <a:moveTo>
                    <a:pt x="124" y="1705"/>
                  </a:moveTo>
                  <a:cubicBezTo>
                    <a:pt x="191" y="1717"/>
                    <a:pt x="191" y="1717"/>
                    <a:pt x="191" y="1717"/>
                  </a:cubicBezTo>
                  <a:cubicBezTo>
                    <a:pt x="191" y="1769"/>
                    <a:pt x="191" y="1769"/>
                    <a:pt x="191" y="1769"/>
                  </a:cubicBezTo>
                  <a:cubicBezTo>
                    <a:pt x="124" y="1753"/>
                    <a:pt x="124" y="1753"/>
                    <a:pt x="124" y="1753"/>
                  </a:cubicBezTo>
                  <a:lnTo>
                    <a:pt x="124" y="1705"/>
                  </a:lnTo>
                  <a:close/>
                  <a:moveTo>
                    <a:pt x="83" y="291"/>
                  </a:moveTo>
                  <a:cubicBezTo>
                    <a:pt x="65" y="297"/>
                    <a:pt x="48" y="302"/>
                    <a:pt x="31" y="308"/>
                  </a:cubicBezTo>
                  <a:cubicBezTo>
                    <a:pt x="31" y="295"/>
                    <a:pt x="31" y="283"/>
                    <a:pt x="31" y="270"/>
                  </a:cubicBezTo>
                  <a:cubicBezTo>
                    <a:pt x="48" y="264"/>
                    <a:pt x="65" y="257"/>
                    <a:pt x="83" y="251"/>
                  </a:cubicBezTo>
                  <a:cubicBezTo>
                    <a:pt x="83" y="264"/>
                    <a:pt x="83" y="278"/>
                    <a:pt x="83" y="291"/>
                  </a:cubicBezTo>
                  <a:close/>
                  <a:moveTo>
                    <a:pt x="31" y="182"/>
                  </a:moveTo>
                  <a:cubicBezTo>
                    <a:pt x="83" y="160"/>
                    <a:pt x="83" y="160"/>
                    <a:pt x="83" y="160"/>
                  </a:cubicBezTo>
                  <a:cubicBezTo>
                    <a:pt x="83" y="201"/>
                    <a:pt x="83" y="201"/>
                    <a:pt x="83" y="201"/>
                  </a:cubicBezTo>
                  <a:cubicBezTo>
                    <a:pt x="31" y="219"/>
                    <a:pt x="31" y="219"/>
                    <a:pt x="31" y="219"/>
                  </a:cubicBezTo>
                  <a:lnTo>
                    <a:pt x="31" y="18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6128408" y="1125251"/>
              <a:ext cx="352338" cy="2715669"/>
            </a:xfrm>
            <a:custGeom>
              <a:avLst/>
              <a:gdLst>
                <a:gd name="T0" fmla="*/ 207 w 207"/>
                <a:gd name="T1" fmla="*/ 1543 h 1593"/>
                <a:gd name="T2" fmla="*/ 0 w 207"/>
                <a:gd name="T3" fmla="*/ 0 h 1593"/>
                <a:gd name="T4" fmla="*/ 29 w 207"/>
                <a:gd name="T5" fmla="*/ 94 h 1593"/>
                <a:gd name="T6" fmla="*/ 180 w 207"/>
                <a:gd name="T7" fmla="*/ 179 h 1593"/>
                <a:gd name="T8" fmla="*/ 29 w 207"/>
                <a:gd name="T9" fmla="*/ 94 h 1593"/>
                <a:gd name="T10" fmla="*/ 180 w 207"/>
                <a:gd name="T11" fmla="*/ 241 h 1593"/>
                <a:gd name="T12" fmla="*/ 29 w 207"/>
                <a:gd name="T13" fmla="*/ 241 h 1593"/>
                <a:gd name="T14" fmla="*/ 29 w 207"/>
                <a:gd name="T15" fmla="*/ 306 h 1593"/>
                <a:gd name="T16" fmla="*/ 180 w 207"/>
                <a:gd name="T17" fmla="*/ 378 h 1593"/>
                <a:gd name="T18" fmla="*/ 29 w 207"/>
                <a:gd name="T19" fmla="*/ 306 h 1593"/>
                <a:gd name="T20" fmla="*/ 180 w 207"/>
                <a:gd name="T21" fmla="*/ 441 h 1593"/>
                <a:gd name="T22" fmla="*/ 29 w 207"/>
                <a:gd name="T23" fmla="*/ 454 h 1593"/>
                <a:gd name="T24" fmla="*/ 29 w 207"/>
                <a:gd name="T25" fmla="*/ 519 h 1593"/>
                <a:gd name="T26" fmla="*/ 180 w 207"/>
                <a:gd name="T27" fmla="*/ 578 h 1593"/>
                <a:gd name="T28" fmla="*/ 29 w 207"/>
                <a:gd name="T29" fmla="*/ 519 h 1593"/>
                <a:gd name="T30" fmla="*/ 180 w 207"/>
                <a:gd name="T31" fmla="*/ 641 h 1593"/>
                <a:gd name="T32" fmla="*/ 29 w 207"/>
                <a:gd name="T33" fmla="*/ 666 h 1593"/>
                <a:gd name="T34" fmla="*/ 29 w 207"/>
                <a:gd name="T35" fmla="*/ 731 h 1593"/>
                <a:gd name="T36" fmla="*/ 180 w 207"/>
                <a:gd name="T37" fmla="*/ 777 h 1593"/>
                <a:gd name="T38" fmla="*/ 29 w 207"/>
                <a:gd name="T39" fmla="*/ 731 h 1593"/>
                <a:gd name="T40" fmla="*/ 180 w 207"/>
                <a:gd name="T41" fmla="*/ 841 h 1593"/>
                <a:gd name="T42" fmla="*/ 29 w 207"/>
                <a:gd name="T43" fmla="*/ 878 h 1593"/>
                <a:gd name="T44" fmla="*/ 29 w 207"/>
                <a:gd name="T45" fmla="*/ 943 h 1593"/>
                <a:gd name="T46" fmla="*/ 180 w 207"/>
                <a:gd name="T47" fmla="*/ 976 h 1593"/>
                <a:gd name="T48" fmla="*/ 29 w 207"/>
                <a:gd name="T49" fmla="*/ 943 h 1593"/>
                <a:gd name="T50" fmla="*/ 180 w 207"/>
                <a:gd name="T51" fmla="*/ 1041 h 1593"/>
                <a:gd name="T52" fmla="*/ 29 w 207"/>
                <a:gd name="T53" fmla="*/ 1091 h 1593"/>
                <a:gd name="T54" fmla="*/ 29 w 207"/>
                <a:gd name="T55" fmla="*/ 1156 h 1593"/>
                <a:gd name="T56" fmla="*/ 180 w 207"/>
                <a:gd name="T57" fmla="*/ 1175 h 1593"/>
                <a:gd name="T58" fmla="*/ 29 w 207"/>
                <a:gd name="T59" fmla="*/ 1156 h 1593"/>
                <a:gd name="T60" fmla="*/ 180 w 207"/>
                <a:gd name="T61" fmla="*/ 1241 h 1593"/>
                <a:gd name="T62" fmla="*/ 29 w 207"/>
                <a:gd name="T63" fmla="*/ 1303 h 1593"/>
                <a:gd name="T64" fmla="*/ 29 w 207"/>
                <a:gd name="T65" fmla="*/ 1368 h 1593"/>
                <a:gd name="T66" fmla="*/ 180 w 207"/>
                <a:gd name="T67" fmla="*/ 1375 h 1593"/>
                <a:gd name="T68" fmla="*/ 29 w 207"/>
                <a:gd name="T69" fmla="*/ 1368 h 1593"/>
                <a:gd name="T70" fmla="*/ 180 w 207"/>
                <a:gd name="T71" fmla="*/ 1441 h 1593"/>
                <a:gd name="T72" fmla="*/ 29 w 207"/>
                <a:gd name="T73" fmla="*/ 1515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7" h="1593">
                  <a:moveTo>
                    <a:pt x="0" y="1593"/>
                  </a:moveTo>
                  <a:cubicBezTo>
                    <a:pt x="207" y="1543"/>
                    <a:pt x="207" y="1543"/>
                    <a:pt x="207" y="1543"/>
                  </a:cubicBezTo>
                  <a:cubicBezTo>
                    <a:pt x="207" y="68"/>
                    <a:pt x="207" y="68"/>
                    <a:pt x="207" y="6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93"/>
                  </a:lnTo>
                  <a:close/>
                  <a:moveTo>
                    <a:pt x="29" y="94"/>
                  </a:moveTo>
                  <a:cubicBezTo>
                    <a:pt x="180" y="141"/>
                    <a:pt x="180" y="141"/>
                    <a:pt x="180" y="141"/>
                  </a:cubicBezTo>
                  <a:cubicBezTo>
                    <a:pt x="180" y="179"/>
                    <a:pt x="180" y="179"/>
                    <a:pt x="180" y="179"/>
                  </a:cubicBezTo>
                  <a:cubicBezTo>
                    <a:pt x="29" y="135"/>
                    <a:pt x="29" y="135"/>
                    <a:pt x="29" y="135"/>
                  </a:cubicBezTo>
                  <a:lnTo>
                    <a:pt x="29" y="94"/>
                  </a:lnTo>
                  <a:close/>
                  <a:moveTo>
                    <a:pt x="29" y="200"/>
                  </a:moveTo>
                  <a:cubicBezTo>
                    <a:pt x="79" y="214"/>
                    <a:pt x="130" y="228"/>
                    <a:pt x="180" y="241"/>
                  </a:cubicBezTo>
                  <a:cubicBezTo>
                    <a:pt x="180" y="254"/>
                    <a:pt x="180" y="266"/>
                    <a:pt x="180" y="279"/>
                  </a:cubicBezTo>
                  <a:cubicBezTo>
                    <a:pt x="130" y="266"/>
                    <a:pt x="79" y="254"/>
                    <a:pt x="29" y="241"/>
                  </a:cubicBezTo>
                  <a:cubicBezTo>
                    <a:pt x="29" y="228"/>
                    <a:pt x="29" y="214"/>
                    <a:pt x="29" y="200"/>
                  </a:cubicBezTo>
                  <a:close/>
                  <a:moveTo>
                    <a:pt x="29" y="306"/>
                  </a:moveTo>
                  <a:cubicBezTo>
                    <a:pt x="79" y="318"/>
                    <a:pt x="130" y="330"/>
                    <a:pt x="180" y="341"/>
                  </a:cubicBezTo>
                  <a:cubicBezTo>
                    <a:pt x="180" y="354"/>
                    <a:pt x="180" y="366"/>
                    <a:pt x="180" y="378"/>
                  </a:cubicBezTo>
                  <a:cubicBezTo>
                    <a:pt x="130" y="368"/>
                    <a:pt x="79" y="358"/>
                    <a:pt x="29" y="348"/>
                  </a:cubicBezTo>
                  <a:cubicBezTo>
                    <a:pt x="29" y="334"/>
                    <a:pt x="29" y="320"/>
                    <a:pt x="29" y="306"/>
                  </a:cubicBezTo>
                  <a:close/>
                  <a:moveTo>
                    <a:pt x="29" y="413"/>
                  </a:moveTo>
                  <a:cubicBezTo>
                    <a:pt x="79" y="422"/>
                    <a:pt x="130" y="432"/>
                    <a:pt x="180" y="441"/>
                  </a:cubicBezTo>
                  <a:cubicBezTo>
                    <a:pt x="180" y="453"/>
                    <a:pt x="180" y="466"/>
                    <a:pt x="180" y="478"/>
                  </a:cubicBezTo>
                  <a:cubicBezTo>
                    <a:pt x="130" y="470"/>
                    <a:pt x="79" y="462"/>
                    <a:pt x="29" y="454"/>
                  </a:cubicBezTo>
                  <a:cubicBezTo>
                    <a:pt x="29" y="440"/>
                    <a:pt x="29" y="426"/>
                    <a:pt x="29" y="413"/>
                  </a:cubicBezTo>
                  <a:close/>
                  <a:moveTo>
                    <a:pt x="29" y="519"/>
                  </a:moveTo>
                  <a:cubicBezTo>
                    <a:pt x="79" y="526"/>
                    <a:pt x="130" y="534"/>
                    <a:pt x="180" y="541"/>
                  </a:cubicBezTo>
                  <a:cubicBezTo>
                    <a:pt x="180" y="553"/>
                    <a:pt x="180" y="565"/>
                    <a:pt x="180" y="578"/>
                  </a:cubicBezTo>
                  <a:cubicBezTo>
                    <a:pt x="130" y="572"/>
                    <a:pt x="79" y="566"/>
                    <a:pt x="29" y="560"/>
                  </a:cubicBezTo>
                  <a:cubicBezTo>
                    <a:pt x="29" y="546"/>
                    <a:pt x="29" y="532"/>
                    <a:pt x="29" y="519"/>
                  </a:cubicBezTo>
                  <a:close/>
                  <a:moveTo>
                    <a:pt x="29" y="625"/>
                  </a:moveTo>
                  <a:cubicBezTo>
                    <a:pt x="79" y="630"/>
                    <a:pt x="130" y="636"/>
                    <a:pt x="180" y="641"/>
                  </a:cubicBezTo>
                  <a:cubicBezTo>
                    <a:pt x="180" y="653"/>
                    <a:pt x="180" y="665"/>
                    <a:pt x="180" y="677"/>
                  </a:cubicBezTo>
                  <a:cubicBezTo>
                    <a:pt x="130" y="674"/>
                    <a:pt x="79" y="670"/>
                    <a:pt x="29" y="666"/>
                  </a:cubicBezTo>
                  <a:cubicBezTo>
                    <a:pt x="29" y="652"/>
                    <a:pt x="29" y="639"/>
                    <a:pt x="29" y="625"/>
                  </a:cubicBezTo>
                  <a:close/>
                  <a:moveTo>
                    <a:pt x="29" y="731"/>
                  </a:moveTo>
                  <a:cubicBezTo>
                    <a:pt x="79" y="734"/>
                    <a:pt x="130" y="738"/>
                    <a:pt x="180" y="741"/>
                  </a:cubicBezTo>
                  <a:cubicBezTo>
                    <a:pt x="180" y="753"/>
                    <a:pt x="180" y="765"/>
                    <a:pt x="180" y="777"/>
                  </a:cubicBezTo>
                  <a:cubicBezTo>
                    <a:pt x="130" y="775"/>
                    <a:pt x="79" y="774"/>
                    <a:pt x="29" y="772"/>
                  </a:cubicBezTo>
                  <a:cubicBezTo>
                    <a:pt x="29" y="759"/>
                    <a:pt x="29" y="745"/>
                    <a:pt x="29" y="731"/>
                  </a:cubicBezTo>
                  <a:close/>
                  <a:moveTo>
                    <a:pt x="29" y="837"/>
                  </a:moveTo>
                  <a:cubicBezTo>
                    <a:pt x="79" y="838"/>
                    <a:pt x="130" y="840"/>
                    <a:pt x="180" y="841"/>
                  </a:cubicBezTo>
                  <a:cubicBezTo>
                    <a:pt x="180" y="853"/>
                    <a:pt x="180" y="865"/>
                    <a:pt x="180" y="876"/>
                  </a:cubicBezTo>
                  <a:cubicBezTo>
                    <a:pt x="130" y="877"/>
                    <a:pt x="79" y="878"/>
                    <a:pt x="29" y="878"/>
                  </a:cubicBezTo>
                  <a:cubicBezTo>
                    <a:pt x="29" y="865"/>
                    <a:pt x="29" y="851"/>
                    <a:pt x="29" y="837"/>
                  </a:cubicBezTo>
                  <a:close/>
                  <a:moveTo>
                    <a:pt x="29" y="943"/>
                  </a:moveTo>
                  <a:cubicBezTo>
                    <a:pt x="79" y="943"/>
                    <a:pt x="130" y="942"/>
                    <a:pt x="180" y="941"/>
                  </a:cubicBezTo>
                  <a:cubicBezTo>
                    <a:pt x="180" y="953"/>
                    <a:pt x="180" y="964"/>
                    <a:pt x="180" y="976"/>
                  </a:cubicBezTo>
                  <a:cubicBezTo>
                    <a:pt x="130" y="979"/>
                    <a:pt x="79" y="982"/>
                    <a:pt x="29" y="985"/>
                  </a:cubicBezTo>
                  <a:cubicBezTo>
                    <a:pt x="29" y="971"/>
                    <a:pt x="29" y="957"/>
                    <a:pt x="29" y="943"/>
                  </a:cubicBezTo>
                  <a:close/>
                  <a:moveTo>
                    <a:pt x="29" y="1049"/>
                  </a:moveTo>
                  <a:cubicBezTo>
                    <a:pt x="79" y="1047"/>
                    <a:pt x="130" y="1044"/>
                    <a:pt x="180" y="1041"/>
                  </a:cubicBezTo>
                  <a:cubicBezTo>
                    <a:pt x="180" y="1053"/>
                    <a:pt x="180" y="1064"/>
                    <a:pt x="180" y="1076"/>
                  </a:cubicBezTo>
                  <a:cubicBezTo>
                    <a:pt x="130" y="1081"/>
                    <a:pt x="79" y="1086"/>
                    <a:pt x="29" y="1091"/>
                  </a:cubicBezTo>
                  <a:cubicBezTo>
                    <a:pt x="29" y="1077"/>
                    <a:pt x="29" y="1063"/>
                    <a:pt x="29" y="1049"/>
                  </a:cubicBezTo>
                  <a:close/>
                  <a:moveTo>
                    <a:pt x="29" y="1156"/>
                  </a:moveTo>
                  <a:cubicBezTo>
                    <a:pt x="79" y="1151"/>
                    <a:pt x="130" y="1146"/>
                    <a:pt x="180" y="1141"/>
                  </a:cubicBezTo>
                  <a:cubicBezTo>
                    <a:pt x="180" y="1152"/>
                    <a:pt x="180" y="1164"/>
                    <a:pt x="180" y="1175"/>
                  </a:cubicBezTo>
                  <a:cubicBezTo>
                    <a:pt x="130" y="1183"/>
                    <a:pt x="79" y="1190"/>
                    <a:pt x="29" y="1197"/>
                  </a:cubicBezTo>
                  <a:cubicBezTo>
                    <a:pt x="29" y="1183"/>
                    <a:pt x="29" y="1169"/>
                    <a:pt x="29" y="1156"/>
                  </a:cubicBezTo>
                  <a:close/>
                  <a:moveTo>
                    <a:pt x="29" y="1262"/>
                  </a:moveTo>
                  <a:cubicBezTo>
                    <a:pt x="79" y="1255"/>
                    <a:pt x="130" y="1248"/>
                    <a:pt x="180" y="1241"/>
                  </a:cubicBezTo>
                  <a:cubicBezTo>
                    <a:pt x="180" y="1252"/>
                    <a:pt x="180" y="1264"/>
                    <a:pt x="180" y="1275"/>
                  </a:cubicBezTo>
                  <a:cubicBezTo>
                    <a:pt x="130" y="1284"/>
                    <a:pt x="79" y="1294"/>
                    <a:pt x="29" y="1303"/>
                  </a:cubicBezTo>
                  <a:cubicBezTo>
                    <a:pt x="29" y="1289"/>
                    <a:pt x="29" y="1276"/>
                    <a:pt x="29" y="1262"/>
                  </a:cubicBezTo>
                  <a:close/>
                  <a:moveTo>
                    <a:pt x="29" y="1368"/>
                  </a:moveTo>
                  <a:cubicBezTo>
                    <a:pt x="79" y="1359"/>
                    <a:pt x="130" y="1350"/>
                    <a:pt x="180" y="1341"/>
                  </a:cubicBezTo>
                  <a:cubicBezTo>
                    <a:pt x="180" y="1352"/>
                    <a:pt x="180" y="1363"/>
                    <a:pt x="180" y="1375"/>
                  </a:cubicBezTo>
                  <a:cubicBezTo>
                    <a:pt x="130" y="1386"/>
                    <a:pt x="79" y="1398"/>
                    <a:pt x="29" y="1409"/>
                  </a:cubicBezTo>
                  <a:cubicBezTo>
                    <a:pt x="29" y="1395"/>
                    <a:pt x="29" y="1382"/>
                    <a:pt x="29" y="1368"/>
                  </a:cubicBezTo>
                  <a:close/>
                  <a:moveTo>
                    <a:pt x="29" y="1474"/>
                  </a:moveTo>
                  <a:cubicBezTo>
                    <a:pt x="180" y="1441"/>
                    <a:pt x="180" y="1441"/>
                    <a:pt x="180" y="1441"/>
                  </a:cubicBezTo>
                  <a:cubicBezTo>
                    <a:pt x="180" y="1474"/>
                    <a:pt x="180" y="1474"/>
                    <a:pt x="180" y="1474"/>
                  </a:cubicBezTo>
                  <a:cubicBezTo>
                    <a:pt x="29" y="1515"/>
                    <a:pt x="29" y="1515"/>
                    <a:pt x="29" y="1515"/>
                  </a:cubicBezTo>
                  <a:lnTo>
                    <a:pt x="29" y="147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0"/>
            <p:cNvSpPr>
              <a:spLocks noEditPoints="1"/>
            </p:cNvSpPr>
            <p:nvPr/>
          </p:nvSpPr>
          <p:spPr bwMode="auto">
            <a:xfrm>
              <a:off x="5420849" y="1128853"/>
              <a:ext cx="678017" cy="2709905"/>
            </a:xfrm>
            <a:custGeom>
              <a:avLst/>
              <a:gdLst>
                <a:gd name="T0" fmla="*/ 329 w 398"/>
                <a:gd name="T1" fmla="*/ 1511 h 1590"/>
                <a:gd name="T2" fmla="*/ 263 w 398"/>
                <a:gd name="T3" fmla="*/ 1423 h 1590"/>
                <a:gd name="T4" fmla="*/ 263 w 398"/>
                <a:gd name="T5" fmla="*/ 1299 h 1590"/>
                <a:gd name="T6" fmla="*/ 329 w 398"/>
                <a:gd name="T7" fmla="*/ 1222 h 1590"/>
                <a:gd name="T8" fmla="*/ 329 w 398"/>
                <a:gd name="T9" fmla="*/ 1189 h 1590"/>
                <a:gd name="T10" fmla="*/ 329 w 398"/>
                <a:gd name="T11" fmla="*/ 1029 h 1590"/>
                <a:gd name="T12" fmla="*/ 263 w 398"/>
                <a:gd name="T13" fmla="*/ 950 h 1590"/>
                <a:gd name="T14" fmla="*/ 263 w 398"/>
                <a:gd name="T15" fmla="*/ 827 h 1590"/>
                <a:gd name="T16" fmla="*/ 329 w 398"/>
                <a:gd name="T17" fmla="*/ 740 h 1590"/>
                <a:gd name="T18" fmla="*/ 329 w 398"/>
                <a:gd name="T19" fmla="*/ 707 h 1590"/>
                <a:gd name="T20" fmla="*/ 329 w 398"/>
                <a:gd name="T21" fmla="*/ 627 h 1590"/>
                <a:gd name="T22" fmla="*/ 263 w 398"/>
                <a:gd name="T23" fmla="*/ 478 h 1590"/>
                <a:gd name="T24" fmla="*/ 263 w 398"/>
                <a:gd name="T25" fmla="*/ 355 h 1590"/>
                <a:gd name="T26" fmla="*/ 329 w 398"/>
                <a:gd name="T27" fmla="*/ 258 h 1590"/>
                <a:gd name="T28" fmla="*/ 329 w 398"/>
                <a:gd name="T29" fmla="*/ 225 h 1590"/>
                <a:gd name="T30" fmla="*/ 177 w 398"/>
                <a:gd name="T31" fmla="*/ 145 h 1590"/>
                <a:gd name="T32" fmla="*/ 219 w 398"/>
                <a:gd name="T33" fmla="*/ 209 h 1590"/>
                <a:gd name="T34" fmla="*/ 219 w 398"/>
                <a:gd name="T35" fmla="*/ 330 h 1590"/>
                <a:gd name="T36" fmla="*/ 176 w 398"/>
                <a:gd name="T37" fmla="*/ 416 h 1590"/>
                <a:gd name="T38" fmla="*/ 176 w 398"/>
                <a:gd name="T39" fmla="*/ 452 h 1590"/>
                <a:gd name="T40" fmla="*/ 176 w 398"/>
                <a:gd name="T41" fmla="*/ 605 h 1590"/>
                <a:gd name="T42" fmla="*/ 218 w 398"/>
                <a:gd name="T43" fmla="*/ 675 h 1590"/>
                <a:gd name="T44" fmla="*/ 218 w 398"/>
                <a:gd name="T45" fmla="*/ 795 h 1590"/>
                <a:gd name="T46" fmla="*/ 175 w 398"/>
                <a:gd name="T47" fmla="*/ 875 h 1590"/>
                <a:gd name="T48" fmla="*/ 175 w 398"/>
                <a:gd name="T49" fmla="*/ 911 h 1590"/>
                <a:gd name="T50" fmla="*/ 175 w 398"/>
                <a:gd name="T51" fmla="*/ 1064 h 1590"/>
                <a:gd name="T52" fmla="*/ 217 w 398"/>
                <a:gd name="T53" fmla="*/ 1141 h 1590"/>
                <a:gd name="T54" fmla="*/ 217 w 398"/>
                <a:gd name="T55" fmla="*/ 1261 h 1590"/>
                <a:gd name="T56" fmla="*/ 174 w 398"/>
                <a:gd name="T57" fmla="*/ 1335 h 1590"/>
                <a:gd name="T58" fmla="*/ 174 w 398"/>
                <a:gd name="T59" fmla="*/ 1371 h 1590"/>
                <a:gd name="T60" fmla="*/ 139 w 398"/>
                <a:gd name="T61" fmla="*/ 1485 h 1590"/>
                <a:gd name="T62" fmla="*/ 109 w 398"/>
                <a:gd name="T63" fmla="*/ 1405 h 1590"/>
                <a:gd name="T64" fmla="*/ 139 w 398"/>
                <a:gd name="T65" fmla="*/ 1294 h 1590"/>
                <a:gd name="T66" fmla="*/ 139 w 398"/>
                <a:gd name="T67" fmla="*/ 1218 h 1590"/>
                <a:gd name="T68" fmla="*/ 109 w 398"/>
                <a:gd name="T69" fmla="*/ 1180 h 1590"/>
                <a:gd name="T70" fmla="*/ 109 w 398"/>
                <a:gd name="T71" fmla="*/ 1030 h 1590"/>
                <a:gd name="T72" fmla="*/ 109 w 398"/>
                <a:gd name="T73" fmla="*/ 955 h 1590"/>
                <a:gd name="T74" fmla="*/ 109 w 398"/>
                <a:gd name="T75" fmla="*/ 842 h 1590"/>
                <a:gd name="T76" fmla="*/ 139 w 398"/>
                <a:gd name="T77" fmla="*/ 763 h 1590"/>
                <a:gd name="T78" fmla="*/ 139 w 398"/>
                <a:gd name="T79" fmla="*/ 727 h 1590"/>
                <a:gd name="T80" fmla="*/ 139 w 398"/>
                <a:gd name="T81" fmla="*/ 575 h 1590"/>
                <a:gd name="T82" fmla="*/ 109 w 398"/>
                <a:gd name="T83" fmla="*/ 505 h 1590"/>
                <a:gd name="T84" fmla="*/ 109 w 398"/>
                <a:gd name="T85" fmla="*/ 392 h 1590"/>
                <a:gd name="T86" fmla="*/ 139 w 398"/>
                <a:gd name="T87" fmla="*/ 348 h 1590"/>
                <a:gd name="T88" fmla="*/ 139 w 398"/>
                <a:gd name="T89" fmla="*/ 272 h 1590"/>
                <a:gd name="T90" fmla="*/ 81 w 398"/>
                <a:gd name="T91" fmla="*/ 1478 h 1590"/>
                <a:gd name="T92" fmla="*/ 54 w 398"/>
                <a:gd name="T93" fmla="*/ 1400 h 1590"/>
                <a:gd name="T94" fmla="*/ 54 w 398"/>
                <a:gd name="T95" fmla="*/ 1291 h 1590"/>
                <a:gd name="T96" fmla="*/ 80 w 398"/>
                <a:gd name="T97" fmla="*/ 1218 h 1590"/>
                <a:gd name="T98" fmla="*/ 80 w 398"/>
                <a:gd name="T99" fmla="*/ 1180 h 1590"/>
                <a:gd name="T100" fmla="*/ 79 w 398"/>
                <a:gd name="T101" fmla="*/ 1031 h 1590"/>
                <a:gd name="T102" fmla="*/ 53 w 398"/>
                <a:gd name="T103" fmla="*/ 958 h 1590"/>
                <a:gd name="T104" fmla="*/ 52 w 398"/>
                <a:gd name="T105" fmla="*/ 848 h 1590"/>
                <a:gd name="T106" fmla="*/ 79 w 398"/>
                <a:gd name="T107" fmla="*/ 771 h 1590"/>
                <a:gd name="T108" fmla="*/ 79 w 398"/>
                <a:gd name="T109" fmla="*/ 734 h 1590"/>
                <a:gd name="T110" fmla="*/ 78 w 398"/>
                <a:gd name="T111" fmla="*/ 585 h 1590"/>
                <a:gd name="T112" fmla="*/ 51 w 398"/>
                <a:gd name="T113" fmla="*/ 515 h 1590"/>
                <a:gd name="T114" fmla="*/ 51 w 398"/>
                <a:gd name="T115" fmla="*/ 406 h 1590"/>
                <a:gd name="T116" fmla="*/ 78 w 398"/>
                <a:gd name="T117" fmla="*/ 325 h 1590"/>
                <a:gd name="T118" fmla="*/ 77 w 398"/>
                <a:gd name="T119" fmla="*/ 287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8" h="1590">
                  <a:moveTo>
                    <a:pt x="0" y="1529"/>
                  </a:moveTo>
                  <a:cubicBezTo>
                    <a:pt x="398" y="1590"/>
                    <a:pt x="398" y="1590"/>
                    <a:pt x="398" y="159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0" y="1529"/>
                  </a:lnTo>
                  <a:close/>
                  <a:moveTo>
                    <a:pt x="329" y="1511"/>
                  </a:moveTo>
                  <a:cubicBezTo>
                    <a:pt x="263" y="1501"/>
                    <a:pt x="263" y="1501"/>
                    <a:pt x="263" y="1501"/>
                  </a:cubicBezTo>
                  <a:cubicBezTo>
                    <a:pt x="263" y="1457"/>
                    <a:pt x="263" y="1457"/>
                    <a:pt x="263" y="1457"/>
                  </a:cubicBezTo>
                  <a:cubicBezTo>
                    <a:pt x="329" y="1463"/>
                    <a:pt x="329" y="1463"/>
                    <a:pt x="329" y="1463"/>
                  </a:cubicBezTo>
                  <a:lnTo>
                    <a:pt x="329" y="1511"/>
                  </a:lnTo>
                  <a:close/>
                  <a:moveTo>
                    <a:pt x="329" y="1430"/>
                  </a:moveTo>
                  <a:cubicBezTo>
                    <a:pt x="307" y="1428"/>
                    <a:pt x="285" y="1425"/>
                    <a:pt x="263" y="1423"/>
                  </a:cubicBezTo>
                  <a:cubicBezTo>
                    <a:pt x="263" y="1408"/>
                    <a:pt x="263" y="1393"/>
                    <a:pt x="263" y="1378"/>
                  </a:cubicBezTo>
                  <a:cubicBezTo>
                    <a:pt x="285" y="1380"/>
                    <a:pt x="307" y="1381"/>
                    <a:pt x="329" y="1382"/>
                  </a:cubicBezTo>
                  <a:cubicBezTo>
                    <a:pt x="329" y="1398"/>
                    <a:pt x="329" y="1414"/>
                    <a:pt x="329" y="1430"/>
                  </a:cubicBezTo>
                  <a:close/>
                  <a:moveTo>
                    <a:pt x="329" y="1350"/>
                  </a:moveTo>
                  <a:cubicBezTo>
                    <a:pt x="307" y="1348"/>
                    <a:pt x="285" y="1346"/>
                    <a:pt x="263" y="1344"/>
                  </a:cubicBezTo>
                  <a:cubicBezTo>
                    <a:pt x="263" y="1329"/>
                    <a:pt x="263" y="1314"/>
                    <a:pt x="263" y="1299"/>
                  </a:cubicBezTo>
                  <a:cubicBezTo>
                    <a:pt x="285" y="1300"/>
                    <a:pt x="307" y="1301"/>
                    <a:pt x="329" y="1302"/>
                  </a:cubicBezTo>
                  <a:cubicBezTo>
                    <a:pt x="329" y="1318"/>
                    <a:pt x="329" y="1334"/>
                    <a:pt x="329" y="1350"/>
                  </a:cubicBezTo>
                  <a:close/>
                  <a:moveTo>
                    <a:pt x="329" y="1270"/>
                  </a:moveTo>
                  <a:cubicBezTo>
                    <a:pt x="307" y="1268"/>
                    <a:pt x="285" y="1267"/>
                    <a:pt x="263" y="1265"/>
                  </a:cubicBezTo>
                  <a:cubicBezTo>
                    <a:pt x="263" y="1250"/>
                    <a:pt x="263" y="1236"/>
                    <a:pt x="263" y="1221"/>
                  </a:cubicBezTo>
                  <a:cubicBezTo>
                    <a:pt x="285" y="1221"/>
                    <a:pt x="307" y="1221"/>
                    <a:pt x="329" y="1222"/>
                  </a:cubicBezTo>
                  <a:cubicBezTo>
                    <a:pt x="329" y="1238"/>
                    <a:pt x="329" y="1254"/>
                    <a:pt x="329" y="1270"/>
                  </a:cubicBezTo>
                  <a:close/>
                  <a:moveTo>
                    <a:pt x="329" y="1189"/>
                  </a:moveTo>
                  <a:cubicBezTo>
                    <a:pt x="307" y="1188"/>
                    <a:pt x="285" y="1187"/>
                    <a:pt x="263" y="1186"/>
                  </a:cubicBezTo>
                  <a:cubicBezTo>
                    <a:pt x="263" y="1172"/>
                    <a:pt x="263" y="1157"/>
                    <a:pt x="263" y="1142"/>
                  </a:cubicBezTo>
                  <a:cubicBezTo>
                    <a:pt x="285" y="1142"/>
                    <a:pt x="307" y="1142"/>
                    <a:pt x="329" y="1141"/>
                  </a:cubicBezTo>
                  <a:cubicBezTo>
                    <a:pt x="329" y="1157"/>
                    <a:pt x="329" y="1173"/>
                    <a:pt x="329" y="1189"/>
                  </a:cubicBezTo>
                  <a:close/>
                  <a:moveTo>
                    <a:pt x="329" y="1109"/>
                  </a:moveTo>
                  <a:cubicBezTo>
                    <a:pt x="307" y="1108"/>
                    <a:pt x="285" y="1108"/>
                    <a:pt x="263" y="1108"/>
                  </a:cubicBezTo>
                  <a:cubicBezTo>
                    <a:pt x="263" y="1093"/>
                    <a:pt x="263" y="1078"/>
                    <a:pt x="263" y="1063"/>
                  </a:cubicBezTo>
                  <a:cubicBezTo>
                    <a:pt x="285" y="1063"/>
                    <a:pt x="307" y="1062"/>
                    <a:pt x="329" y="1061"/>
                  </a:cubicBezTo>
                  <a:cubicBezTo>
                    <a:pt x="329" y="1077"/>
                    <a:pt x="329" y="1093"/>
                    <a:pt x="329" y="1109"/>
                  </a:cubicBezTo>
                  <a:close/>
                  <a:moveTo>
                    <a:pt x="329" y="1029"/>
                  </a:moveTo>
                  <a:cubicBezTo>
                    <a:pt x="307" y="1029"/>
                    <a:pt x="285" y="1029"/>
                    <a:pt x="263" y="1029"/>
                  </a:cubicBezTo>
                  <a:cubicBezTo>
                    <a:pt x="263" y="1014"/>
                    <a:pt x="263" y="999"/>
                    <a:pt x="263" y="984"/>
                  </a:cubicBezTo>
                  <a:cubicBezTo>
                    <a:pt x="285" y="983"/>
                    <a:pt x="307" y="982"/>
                    <a:pt x="329" y="981"/>
                  </a:cubicBezTo>
                  <a:cubicBezTo>
                    <a:pt x="329" y="997"/>
                    <a:pt x="329" y="1013"/>
                    <a:pt x="329" y="1029"/>
                  </a:cubicBezTo>
                  <a:close/>
                  <a:moveTo>
                    <a:pt x="329" y="948"/>
                  </a:moveTo>
                  <a:cubicBezTo>
                    <a:pt x="307" y="949"/>
                    <a:pt x="285" y="950"/>
                    <a:pt x="263" y="950"/>
                  </a:cubicBezTo>
                  <a:cubicBezTo>
                    <a:pt x="263" y="935"/>
                    <a:pt x="263" y="921"/>
                    <a:pt x="263" y="906"/>
                  </a:cubicBezTo>
                  <a:cubicBezTo>
                    <a:pt x="285" y="904"/>
                    <a:pt x="307" y="902"/>
                    <a:pt x="329" y="900"/>
                  </a:cubicBezTo>
                  <a:cubicBezTo>
                    <a:pt x="329" y="916"/>
                    <a:pt x="329" y="932"/>
                    <a:pt x="329" y="948"/>
                  </a:cubicBezTo>
                  <a:close/>
                  <a:moveTo>
                    <a:pt x="329" y="868"/>
                  </a:moveTo>
                  <a:cubicBezTo>
                    <a:pt x="307" y="869"/>
                    <a:pt x="285" y="870"/>
                    <a:pt x="263" y="872"/>
                  </a:cubicBezTo>
                  <a:cubicBezTo>
                    <a:pt x="263" y="857"/>
                    <a:pt x="263" y="842"/>
                    <a:pt x="263" y="827"/>
                  </a:cubicBezTo>
                  <a:cubicBezTo>
                    <a:pt x="285" y="825"/>
                    <a:pt x="307" y="822"/>
                    <a:pt x="329" y="820"/>
                  </a:cubicBezTo>
                  <a:cubicBezTo>
                    <a:pt x="329" y="836"/>
                    <a:pt x="329" y="852"/>
                    <a:pt x="329" y="868"/>
                  </a:cubicBezTo>
                  <a:close/>
                  <a:moveTo>
                    <a:pt x="329" y="788"/>
                  </a:moveTo>
                  <a:cubicBezTo>
                    <a:pt x="307" y="789"/>
                    <a:pt x="285" y="791"/>
                    <a:pt x="263" y="793"/>
                  </a:cubicBezTo>
                  <a:cubicBezTo>
                    <a:pt x="263" y="778"/>
                    <a:pt x="263" y="763"/>
                    <a:pt x="263" y="748"/>
                  </a:cubicBezTo>
                  <a:cubicBezTo>
                    <a:pt x="285" y="745"/>
                    <a:pt x="307" y="743"/>
                    <a:pt x="329" y="740"/>
                  </a:cubicBezTo>
                  <a:cubicBezTo>
                    <a:pt x="329" y="756"/>
                    <a:pt x="329" y="772"/>
                    <a:pt x="329" y="788"/>
                  </a:cubicBezTo>
                  <a:close/>
                  <a:moveTo>
                    <a:pt x="329" y="707"/>
                  </a:moveTo>
                  <a:cubicBezTo>
                    <a:pt x="307" y="710"/>
                    <a:pt x="285" y="712"/>
                    <a:pt x="263" y="714"/>
                  </a:cubicBezTo>
                  <a:cubicBezTo>
                    <a:pt x="263" y="699"/>
                    <a:pt x="263" y="684"/>
                    <a:pt x="263" y="670"/>
                  </a:cubicBezTo>
                  <a:cubicBezTo>
                    <a:pt x="285" y="666"/>
                    <a:pt x="307" y="663"/>
                    <a:pt x="329" y="660"/>
                  </a:cubicBezTo>
                  <a:cubicBezTo>
                    <a:pt x="329" y="675"/>
                    <a:pt x="329" y="691"/>
                    <a:pt x="329" y="707"/>
                  </a:cubicBezTo>
                  <a:close/>
                  <a:moveTo>
                    <a:pt x="263" y="557"/>
                  </a:moveTo>
                  <a:cubicBezTo>
                    <a:pt x="263" y="542"/>
                    <a:pt x="263" y="527"/>
                    <a:pt x="263" y="512"/>
                  </a:cubicBezTo>
                  <a:cubicBezTo>
                    <a:pt x="285" y="508"/>
                    <a:pt x="307" y="503"/>
                    <a:pt x="329" y="499"/>
                  </a:cubicBezTo>
                  <a:cubicBezTo>
                    <a:pt x="329" y="515"/>
                    <a:pt x="329" y="531"/>
                    <a:pt x="329" y="547"/>
                  </a:cubicBezTo>
                  <a:cubicBezTo>
                    <a:pt x="307" y="550"/>
                    <a:pt x="285" y="553"/>
                    <a:pt x="263" y="557"/>
                  </a:cubicBezTo>
                  <a:close/>
                  <a:moveTo>
                    <a:pt x="329" y="627"/>
                  </a:moveTo>
                  <a:cubicBezTo>
                    <a:pt x="307" y="630"/>
                    <a:pt x="285" y="633"/>
                    <a:pt x="263" y="635"/>
                  </a:cubicBezTo>
                  <a:cubicBezTo>
                    <a:pt x="263" y="620"/>
                    <a:pt x="263" y="606"/>
                    <a:pt x="263" y="591"/>
                  </a:cubicBezTo>
                  <a:cubicBezTo>
                    <a:pt x="285" y="587"/>
                    <a:pt x="307" y="583"/>
                    <a:pt x="329" y="579"/>
                  </a:cubicBezTo>
                  <a:cubicBezTo>
                    <a:pt x="329" y="595"/>
                    <a:pt x="329" y="611"/>
                    <a:pt x="329" y="627"/>
                  </a:cubicBezTo>
                  <a:close/>
                  <a:moveTo>
                    <a:pt x="329" y="466"/>
                  </a:moveTo>
                  <a:cubicBezTo>
                    <a:pt x="307" y="470"/>
                    <a:pt x="285" y="474"/>
                    <a:pt x="263" y="478"/>
                  </a:cubicBezTo>
                  <a:cubicBezTo>
                    <a:pt x="263" y="463"/>
                    <a:pt x="263" y="448"/>
                    <a:pt x="263" y="433"/>
                  </a:cubicBezTo>
                  <a:cubicBezTo>
                    <a:pt x="285" y="428"/>
                    <a:pt x="307" y="423"/>
                    <a:pt x="329" y="419"/>
                  </a:cubicBezTo>
                  <a:cubicBezTo>
                    <a:pt x="329" y="434"/>
                    <a:pt x="329" y="450"/>
                    <a:pt x="329" y="466"/>
                  </a:cubicBezTo>
                  <a:close/>
                  <a:moveTo>
                    <a:pt x="329" y="386"/>
                  </a:moveTo>
                  <a:cubicBezTo>
                    <a:pt x="307" y="390"/>
                    <a:pt x="285" y="395"/>
                    <a:pt x="263" y="399"/>
                  </a:cubicBezTo>
                  <a:cubicBezTo>
                    <a:pt x="263" y="384"/>
                    <a:pt x="263" y="369"/>
                    <a:pt x="263" y="355"/>
                  </a:cubicBezTo>
                  <a:cubicBezTo>
                    <a:pt x="285" y="349"/>
                    <a:pt x="307" y="344"/>
                    <a:pt x="329" y="338"/>
                  </a:cubicBezTo>
                  <a:cubicBezTo>
                    <a:pt x="329" y="354"/>
                    <a:pt x="329" y="370"/>
                    <a:pt x="329" y="386"/>
                  </a:cubicBezTo>
                  <a:close/>
                  <a:moveTo>
                    <a:pt x="329" y="306"/>
                  </a:moveTo>
                  <a:cubicBezTo>
                    <a:pt x="307" y="311"/>
                    <a:pt x="285" y="315"/>
                    <a:pt x="263" y="320"/>
                  </a:cubicBezTo>
                  <a:cubicBezTo>
                    <a:pt x="263" y="306"/>
                    <a:pt x="263" y="291"/>
                    <a:pt x="263" y="276"/>
                  </a:cubicBezTo>
                  <a:cubicBezTo>
                    <a:pt x="285" y="270"/>
                    <a:pt x="307" y="264"/>
                    <a:pt x="329" y="258"/>
                  </a:cubicBezTo>
                  <a:cubicBezTo>
                    <a:pt x="329" y="274"/>
                    <a:pt x="329" y="290"/>
                    <a:pt x="329" y="306"/>
                  </a:cubicBezTo>
                  <a:close/>
                  <a:moveTo>
                    <a:pt x="329" y="225"/>
                  </a:moveTo>
                  <a:cubicBezTo>
                    <a:pt x="307" y="231"/>
                    <a:pt x="285" y="236"/>
                    <a:pt x="263" y="242"/>
                  </a:cubicBezTo>
                  <a:cubicBezTo>
                    <a:pt x="263" y="227"/>
                    <a:pt x="263" y="212"/>
                    <a:pt x="263" y="197"/>
                  </a:cubicBezTo>
                  <a:cubicBezTo>
                    <a:pt x="285" y="191"/>
                    <a:pt x="307" y="184"/>
                    <a:pt x="329" y="178"/>
                  </a:cubicBezTo>
                  <a:cubicBezTo>
                    <a:pt x="329" y="193"/>
                    <a:pt x="329" y="209"/>
                    <a:pt x="329" y="225"/>
                  </a:cubicBezTo>
                  <a:close/>
                  <a:moveTo>
                    <a:pt x="263" y="118"/>
                  </a:moveTo>
                  <a:cubicBezTo>
                    <a:pt x="329" y="97"/>
                    <a:pt x="329" y="97"/>
                    <a:pt x="329" y="97"/>
                  </a:cubicBezTo>
                  <a:cubicBezTo>
                    <a:pt x="329" y="145"/>
                    <a:pt x="329" y="145"/>
                    <a:pt x="329" y="145"/>
                  </a:cubicBezTo>
                  <a:cubicBezTo>
                    <a:pt x="263" y="163"/>
                    <a:pt x="263" y="163"/>
                    <a:pt x="263" y="163"/>
                  </a:cubicBezTo>
                  <a:lnTo>
                    <a:pt x="263" y="118"/>
                  </a:lnTo>
                  <a:close/>
                  <a:moveTo>
                    <a:pt x="177" y="145"/>
                  </a:moveTo>
                  <a:cubicBezTo>
                    <a:pt x="219" y="131"/>
                    <a:pt x="219" y="131"/>
                    <a:pt x="219" y="131"/>
                  </a:cubicBezTo>
                  <a:cubicBezTo>
                    <a:pt x="219" y="174"/>
                    <a:pt x="219" y="174"/>
                    <a:pt x="219" y="174"/>
                  </a:cubicBezTo>
                  <a:cubicBezTo>
                    <a:pt x="177" y="186"/>
                    <a:pt x="177" y="186"/>
                    <a:pt x="177" y="186"/>
                  </a:cubicBezTo>
                  <a:lnTo>
                    <a:pt x="177" y="145"/>
                  </a:lnTo>
                  <a:close/>
                  <a:moveTo>
                    <a:pt x="176" y="222"/>
                  </a:moveTo>
                  <a:cubicBezTo>
                    <a:pt x="191" y="217"/>
                    <a:pt x="205" y="213"/>
                    <a:pt x="219" y="209"/>
                  </a:cubicBezTo>
                  <a:cubicBezTo>
                    <a:pt x="219" y="223"/>
                    <a:pt x="219" y="238"/>
                    <a:pt x="219" y="252"/>
                  </a:cubicBezTo>
                  <a:cubicBezTo>
                    <a:pt x="205" y="255"/>
                    <a:pt x="191" y="259"/>
                    <a:pt x="176" y="262"/>
                  </a:cubicBezTo>
                  <a:cubicBezTo>
                    <a:pt x="176" y="249"/>
                    <a:pt x="176" y="235"/>
                    <a:pt x="176" y="222"/>
                  </a:cubicBezTo>
                  <a:close/>
                  <a:moveTo>
                    <a:pt x="176" y="298"/>
                  </a:moveTo>
                  <a:cubicBezTo>
                    <a:pt x="190" y="294"/>
                    <a:pt x="205" y="291"/>
                    <a:pt x="219" y="287"/>
                  </a:cubicBezTo>
                  <a:cubicBezTo>
                    <a:pt x="219" y="301"/>
                    <a:pt x="219" y="315"/>
                    <a:pt x="219" y="330"/>
                  </a:cubicBezTo>
                  <a:cubicBezTo>
                    <a:pt x="205" y="333"/>
                    <a:pt x="190" y="336"/>
                    <a:pt x="176" y="339"/>
                  </a:cubicBezTo>
                  <a:cubicBezTo>
                    <a:pt x="176" y="325"/>
                    <a:pt x="176" y="312"/>
                    <a:pt x="176" y="298"/>
                  </a:cubicBezTo>
                  <a:close/>
                  <a:moveTo>
                    <a:pt x="176" y="375"/>
                  </a:moveTo>
                  <a:cubicBezTo>
                    <a:pt x="190" y="371"/>
                    <a:pt x="204" y="368"/>
                    <a:pt x="219" y="364"/>
                  </a:cubicBezTo>
                  <a:cubicBezTo>
                    <a:pt x="219" y="379"/>
                    <a:pt x="219" y="393"/>
                    <a:pt x="219" y="407"/>
                  </a:cubicBezTo>
                  <a:cubicBezTo>
                    <a:pt x="204" y="410"/>
                    <a:pt x="190" y="413"/>
                    <a:pt x="176" y="416"/>
                  </a:cubicBezTo>
                  <a:cubicBezTo>
                    <a:pt x="176" y="402"/>
                    <a:pt x="176" y="388"/>
                    <a:pt x="176" y="375"/>
                  </a:cubicBezTo>
                  <a:close/>
                  <a:moveTo>
                    <a:pt x="176" y="452"/>
                  </a:moveTo>
                  <a:cubicBezTo>
                    <a:pt x="190" y="448"/>
                    <a:pt x="204" y="445"/>
                    <a:pt x="218" y="442"/>
                  </a:cubicBezTo>
                  <a:cubicBezTo>
                    <a:pt x="218" y="456"/>
                    <a:pt x="218" y="471"/>
                    <a:pt x="218" y="485"/>
                  </a:cubicBezTo>
                  <a:cubicBezTo>
                    <a:pt x="204" y="487"/>
                    <a:pt x="190" y="490"/>
                    <a:pt x="176" y="492"/>
                  </a:cubicBezTo>
                  <a:cubicBezTo>
                    <a:pt x="176" y="479"/>
                    <a:pt x="176" y="465"/>
                    <a:pt x="176" y="452"/>
                  </a:cubicBezTo>
                  <a:close/>
                  <a:moveTo>
                    <a:pt x="176" y="528"/>
                  </a:moveTo>
                  <a:cubicBezTo>
                    <a:pt x="190" y="525"/>
                    <a:pt x="204" y="522"/>
                    <a:pt x="218" y="520"/>
                  </a:cubicBezTo>
                  <a:cubicBezTo>
                    <a:pt x="218" y="534"/>
                    <a:pt x="218" y="548"/>
                    <a:pt x="218" y="562"/>
                  </a:cubicBezTo>
                  <a:cubicBezTo>
                    <a:pt x="204" y="565"/>
                    <a:pt x="190" y="567"/>
                    <a:pt x="176" y="569"/>
                  </a:cubicBezTo>
                  <a:cubicBezTo>
                    <a:pt x="176" y="555"/>
                    <a:pt x="176" y="542"/>
                    <a:pt x="176" y="528"/>
                  </a:cubicBezTo>
                  <a:close/>
                  <a:moveTo>
                    <a:pt x="176" y="605"/>
                  </a:moveTo>
                  <a:cubicBezTo>
                    <a:pt x="190" y="602"/>
                    <a:pt x="204" y="600"/>
                    <a:pt x="218" y="597"/>
                  </a:cubicBezTo>
                  <a:cubicBezTo>
                    <a:pt x="218" y="612"/>
                    <a:pt x="218" y="626"/>
                    <a:pt x="218" y="640"/>
                  </a:cubicBezTo>
                  <a:cubicBezTo>
                    <a:pt x="204" y="642"/>
                    <a:pt x="190" y="644"/>
                    <a:pt x="176" y="645"/>
                  </a:cubicBezTo>
                  <a:cubicBezTo>
                    <a:pt x="176" y="632"/>
                    <a:pt x="176" y="618"/>
                    <a:pt x="176" y="605"/>
                  </a:cubicBezTo>
                  <a:close/>
                  <a:moveTo>
                    <a:pt x="176" y="681"/>
                  </a:moveTo>
                  <a:cubicBezTo>
                    <a:pt x="190" y="679"/>
                    <a:pt x="204" y="677"/>
                    <a:pt x="218" y="675"/>
                  </a:cubicBezTo>
                  <a:cubicBezTo>
                    <a:pt x="218" y="689"/>
                    <a:pt x="218" y="703"/>
                    <a:pt x="218" y="718"/>
                  </a:cubicBezTo>
                  <a:cubicBezTo>
                    <a:pt x="204" y="719"/>
                    <a:pt x="190" y="721"/>
                    <a:pt x="176" y="722"/>
                  </a:cubicBezTo>
                  <a:cubicBezTo>
                    <a:pt x="176" y="709"/>
                    <a:pt x="176" y="695"/>
                    <a:pt x="176" y="681"/>
                  </a:cubicBezTo>
                  <a:close/>
                  <a:moveTo>
                    <a:pt x="175" y="758"/>
                  </a:moveTo>
                  <a:cubicBezTo>
                    <a:pt x="190" y="756"/>
                    <a:pt x="204" y="754"/>
                    <a:pt x="218" y="753"/>
                  </a:cubicBezTo>
                  <a:cubicBezTo>
                    <a:pt x="218" y="767"/>
                    <a:pt x="218" y="781"/>
                    <a:pt x="218" y="795"/>
                  </a:cubicBezTo>
                  <a:cubicBezTo>
                    <a:pt x="204" y="796"/>
                    <a:pt x="190" y="798"/>
                    <a:pt x="175" y="799"/>
                  </a:cubicBezTo>
                  <a:cubicBezTo>
                    <a:pt x="175" y="785"/>
                    <a:pt x="175" y="772"/>
                    <a:pt x="175" y="758"/>
                  </a:cubicBezTo>
                  <a:close/>
                  <a:moveTo>
                    <a:pt x="175" y="835"/>
                  </a:moveTo>
                  <a:cubicBezTo>
                    <a:pt x="189" y="833"/>
                    <a:pt x="204" y="832"/>
                    <a:pt x="218" y="830"/>
                  </a:cubicBezTo>
                  <a:cubicBezTo>
                    <a:pt x="218" y="844"/>
                    <a:pt x="218" y="859"/>
                    <a:pt x="218" y="873"/>
                  </a:cubicBezTo>
                  <a:cubicBezTo>
                    <a:pt x="204" y="874"/>
                    <a:pt x="189" y="875"/>
                    <a:pt x="175" y="875"/>
                  </a:cubicBezTo>
                  <a:cubicBezTo>
                    <a:pt x="175" y="862"/>
                    <a:pt x="175" y="848"/>
                    <a:pt x="175" y="835"/>
                  </a:cubicBezTo>
                  <a:close/>
                  <a:moveTo>
                    <a:pt x="175" y="911"/>
                  </a:moveTo>
                  <a:cubicBezTo>
                    <a:pt x="189" y="910"/>
                    <a:pt x="203" y="909"/>
                    <a:pt x="218" y="908"/>
                  </a:cubicBezTo>
                  <a:cubicBezTo>
                    <a:pt x="218" y="922"/>
                    <a:pt x="218" y="936"/>
                    <a:pt x="218" y="951"/>
                  </a:cubicBezTo>
                  <a:cubicBezTo>
                    <a:pt x="203" y="951"/>
                    <a:pt x="189" y="951"/>
                    <a:pt x="175" y="952"/>
                  </a:cubicBezTo>
                  <a:cubicBezTo>
                    <a:pt x="175" y="938"/>
                    <a:pt x="175" y="925"/>
                    <a:pt x="175" y="911"/>
                  </a:cubicBezTo>
                  <a:close/>
                  <a:moveTo>
                    <a:pt x="175" y="988"/>
                  </a:moveTo>
                  <a:cubicBezTo>
                    <a:pt x="189" y="987"/>
                    <a:pt x="203" y="986"/>
                    <a:pt x="217" y="985"/>
                  </a:cubicBezTo>
                  <a:cubicBezTo>
                    <a:pt x="217" y="1000"/>
                    <a:pt x="217" y="1014"/>
                    <a:pt x="217" y="1028"/>
                  </a:cubicBezTo>
                  <a:cubicBezTo>
                    <a:pt x="203" y="1028"/>
                    <a:pt x="189" y="1028"/>
                    <a:pt x="175" y="1029"/>
                  </a:cubicBezTo>
                  <a:cubicBezTo>
                    <a:pt x="175" y="1015"/>
                    <a:pt x="175" y="1001"/>
                    <a:pt x="175" y="988"/>
                  </a:cubicBezTo>
                  <a:close/>
                  <a:moveTo>
                    <a:pt x="175" y="1064"/>
                  </a:moveTo>
                  <a:cubicBezTo>
                    <a:pt x="189" y="1064"/>
                    <a:pt x="203" y="1064"/>
                    <a:pt x="217" y="1063"/>
                  </a:cubicBezTo>
                  <a:cubicBezTo>
                    <a:pt x="217" y="1077"/>
                    <a:pt x="217" y="1092"/>
                    <a:pt x="217" y="1106"/>
                  </a:cubicBezTo>
                  <a:cubicBezTo>
                    <a:pt x="203" y="1106"/>
                    <a:pt x="189" y="1105"/>
                    <a:pt x="175" y="1105"/>
                  </a:cubicBezTo>
                  <a:cubicBezTo>
                    <a:pt x="175" y="1092"/>
                    <a:pt x="175" y="1078"/>
                    <a:pt x="175" y="1064"/>
                  </a:cubicBezTo>
                  <a:close/>
                  <a:moveTo>
                    <a:pt x="175" y="1141"/>
                  </a:moveTo>
                  <a:cubicBezTo>
                    <a:pt x="189" y="1141"/>
                    <a:pt x="203" y="1141"/>
                    <a:pt x="217" y="1141"/>
                  </a:cubicBezTo>
                  <a:cubicBezTo>
                    <a:pt x="217" y="1155"/>
                    <a:pt x="217" y="1169"/>
                    <a:pt x="217" y="1184"/>
                  </a:cubicBezTo>
                  <a:cubicBezTo>
                    <a:pt x="203" y="1183"/>
                    <a:pt x="189" y="1182"/>
                    <a:pt x="175" y="1182"/>
                  </a:cubicBezTo>
                  <a:cubicBezTo>
                    <a:pt x="175" y="1168"/>
                    <a:pt x="175" y="1155"/>
                    <a:pt x="175" y="1141"/>
                  </a:cubicBezTo>
                  <a:close/>
                  <a:moveTo>
                    <a:pt x="175" y="1218"/>
                  </a:moveTo>
                  <a:cubicBezTo>
                    <a:pt x="189" y="1218"/>
                    <a:pt x="203" y="1218"/>
                    <a:pt x="217" y="1218"/>
                  </a:cubicBezTo>
                  <a:cubicBezTo>
                    <a:pt x="217" y="1233"/>
                    <a:pt x="217" y="1247"/>
                    <a:pt x="217" y="1261"/>
                  </a:cubicBezTo>
                  <a:cubicBezTo>
                    <a:pt x="203" y="1260"/>
                    <a:pt x="189" y="1259"/>
                    <a:pt x="175" y="1258"/>
                  </a:cubicBezTo>
                  <a:cubicBezTo>
                    <a:pt x="175" y="1245"/>
                    <a:pt x="175" y="1231"/>
                    <a:pt x="175" y="1218"/>
                  </a:cubicBezTo>
                  <a:close/>
                  <a:moveTo>
                    <a:pt x="174" y="1294"/>
                  </a:moveTo>
                  <a:cubicBezTo>
                    <a:pt x="189" y="1295"/>
                    <a:pt x="203" y="1295"/>
                    <a:pt x="217" y="1296"/>
                  </a:cubicBezTo>
                  <a:cubicBezTo>
                    <a:pt x="217" y="1310"/>
                    <a:pt x="217" y="1325"/>
                    <a:pt x="217" y="1339"/>
                  </a:cubicBezTo>
                  <a:cubicBezTo>
                    <a:pt x="203" y="1338"/>
                    <a:pt x="189" y="1336"/>
                    <a:pt x="174" y="1335"/>
                  </a:cubicBezTo>
                  <a:cubicBezTo>
                    <a:pt x="174" y="1321"/>
                    <a:pt x="174" y="1308"/>
                    <a:pt x="174" y="1294"/>
                  </a:cubicBezTo>
                  <a:close/>
                  <a:moveTo>
                    <a:pt x="174" y="1371"/>
                  </a:moveTo>
                  <a:cubicBezTo>
                    <a:pt x="188" y="1372"/>
                    <a:pt x="203" y="1373"/>
                    <a:pt x="217" y="1374"/>
                  </a:cubicBezTo>
                  <a:cubicBezTo>
                    <a:pt x="217" y="1388"/>
                    <a:pt x="217" y="1402"/>
                    <a:pt x="217" y="1416"/>
                  </a:cubicBezTo>
                  <a:cubicBezTo>
                    <a:pt x="203" y="1415"/>
                    <a:pt x="188" y="1413"/>
                    <a:pt x="174" y="1412"/>
                  </a:cubicBezTo>
                  <a:cubicBezTo>
                    <a:pt x="174" y="1398"/>
                    <a:pt x="174" y="1385"/>
                    <a:pt x="174" y="1371"/>
                  </a:cubicBezTo>
                  <a:close/>
                  <a:moveTo>
                    <a:pt x="174" y="1448"/>
                  </a:moveTo>
                  <a:cubicBezTo>
                    <a:pt x="217" y="1451"/>
                    <a:pt x="217" y="1451"/>
                    <a:pt x="217" y="1451"/>
                  </a:cubicBezTo>
                  <a:cubicBezTo>
                    <a:pt x="217" y="1494"/>
                    <a:pt x="217" y="1494"/>
                    <a:pt x="217" y="1494"/>
                  </a:cubicBezTo>
                  <a:cubicBezTo>
                    <a:pt x="174" y="1488"/>
                    <a:pt x="174" y="1488"/>
                    <a:pt x="174" y="1488"/>
                  </a:cubicBezTo>
                  <a:lnTo>
                    <a:pt x="174" y="1448"/>
                  </a:lnTo>
                  <a:close/>
                  <a:moveTo>
                    <a:pt x="139" y="1485"/>
                  </a:moveTo>
                  <a:cubicBezTo>
                    <a:pt x="109" y="1480"/>
                    <a:pt x="109" y="1480"/>
                    <a:pt x="109" y="1480"/>
                  </a:cubicBezTo>
                  <a:cubicBezTo>
                    <a:pt x="109" y="1443"/>
                    <a:pt x="109" y="1443"/>
                    <a:pt x="109" y="1443"/>
                  </a:cubicBezTo>
                  <a:cubicBezTo>
                    <a:pt x="139" y="1445"/>
                    <a:pt x="139" y="1445"/>
                    <a:pt x="139" y="1445"/>
                  </a:cubicBezTo>
                  <a:lnTo>
                    <a:pt x="139" y="1485"/>
                  </a:lnTo>
                  <a:close/>
                  <a:moveTo>
                    <a:pt x="139" y="1409"/>
                  </a:moveTo>
                  <a:cubicBezTo>
                    <a:pt x="129" y="1408"/>
                    <a:pt x="119" y="1406"/>
                    <a:pt x="109" y="1405"/>
                  </a:cubicBezTo>
                  <a:cubicBezTo>
                    <a:pt x="109" y="1393"/>
                    <a:pt x="109" y="1380"/>
                    <a:pt x="109" y="1367"/>
                  </a:cubicBezTo>
                  <a:cubicBezTo>
                    <a:pt x="119" y="1368"/>
                    <a:pt x="129" y="1369"/>
                    <a:pt x="139" y="1369"/>
                  </a:cubicBezTo>
                  <a:cubicBezTo>
                    <a:pt x="139" y="1383"/>
                    <a:pt x="139" y="1396"/>
                    <a:pt x="139" y="1409"/>
                  </a:cubicBezTo>
                  <a:close/>
                  <a:moveTo>
                    <a:pt x="109" y="1330"/>
                  </a:moveTo>
                  <a:cubicBezTo>
                    <a:pt x="109" y="1318"/>
                    <a:pt x="109" y="1305"/>
                    <a:pt x="109" y="1292"/>
                  </a:cubicBezTo>
                  <a:cubicBezTo>
                    <a:pt x="119" y="1293"/>
                    <a:pt x="129" y="1293"/>
                    <a:pt x="139" y="1294"/>
                  </a:cubicBezTo>
                  <a:cubicBezTo>
                    <a:pt x="139" y="1307"/>
                    <a:pt x="139" y="1320"/>
                    <a:pt x="139" y="1333"/>
                  </a:cubicBezTo>
                  <a:cubicBezTo>
                    <a:pt x="129" y="1332"/>
                    <a:pt x="119" y="1331"/>
                    <a:pt x="109" y="1330"/>
                  </a:cubicBezTo>
                  <a:close/>
                  <a:moveTo>
                    <a:pt x="139" y="1257"/>
                  </a:moveTo>
                  <a:cubicBezTo>
                    <a:pt x="129" y="1257"/>
                    <a:pt x="119" y="1256"/>
                    <a:pt x="109" y="1255"/>
                  </a:cubicBezTo>
                  <a:cubicBezTo>
                    <a:pt x="109" y="1243"/>
                    <a:pt x="109" y="1230"/>
                    <a:pt x="109" y="1217"/>
                  </a:cubicBezTo>
                  <a:cubicBezTo>
                    <a:pt x="119" y="1217"/>
                    <a:pt x="129" y="1218"/>
                    <a:pt x="139" y="1218"/>
                  </a:cubicBezTo>
                  <a:cubicBezTo>
                    <a:pt x="139" y="1231"/>
                    <a:pt x="139" y="1244"/>
                    <a:pt x="139" y="1257"/>
                  </a:cubicBezTo>
                  <a:close/>
                  <a:moveTo>
                    <a:pt x="109" y="1180"/>
                  </a:moveTo>
                  <a:cubicBezTo>
                    <a:pt x="109" y="1167"/>
                    <a:pt x="109" y="1155"/>
                    <a:pt x="109" y="1142"/>
                  </a:cubicBezTo>
                  <a:cubicBezTo>
                    <a:pt x="119" y="1142"/>
                    <a:pt x="129" y="1142"/>
                    <a:pt x="139" y="1142"/>
                  </a:cubicBezTo>
                  <a:cubicBezTo>
                    <a:pt x="139" y="1155"/>
                    <a:pt x="139" y="1168"/>
                    <a:pt x="139" y="1181"/>
                  </a:cubicBezTo>
                  <a:cubicBezTo>
                    <a:pt x="129" y="1181"/>
                    <a:pt x="119" y="1181"/>
                    <a:pt x="109" y="1180"/>
                  </a:cubicBezTo>
                  <a:close/>
                  <a:moveTo>
                    <a:pt x="139" y="1106"/>
                  </a:moveTo>
                  <a:cubicBezTo>
                    <a:pt x="129" y="1105"/>
                    <a:pt x="119" y="1105"/>
                    <a:pt x="109" y="1105"/>
                  </a:cubicBezTo>
                  <a:cubicBezTo>
                    <a:pt x="109" y="1092"/>
                    <a:pt x="109" y="1080"/>
                    <a:pt x="109" y="1067"/>
                  </a:cubicBezTo>
                  <a:cubicBezTo>
                    <a:pt x="119" y="1067"/>
                    <a:pt x="129" y="1067"/>
                    <a:pt x="139" y="1066"/>
                  </a:cubicBezTo>
                  <a:cubicBezTo>
                    <a:pt x="139" y="1079"/>
                    <a:pt x="139" y="1092"/>
                    <a:pt x="139" y="1106"/>
                  </a:cubicBezTo>
                  <a:close/>
                  <a:moveTo>
                    <a:pt x="109" y="1030"/>
                  </a:moveTo>
                  <a:cubicBezTo>
                    <a:pt x="109" y="1017"/>
                    <a:pt x="109" y="1005"/>
                    <a:pt x="109" y="992"/>
                  </a:cubicBezTo>
                  <a:cubicBezTo>
                    <a:pt x="119" y="992"/>
                    <a:pt x="129" y="991"/>
                    <a:pt x="139" y="990"/>
                  </a:cubicBezTo>
                  <a:cubicBezTo>
                    <a:pt x="139" y="1004"/>
                    <a:pt x="139" y="1017"/>
                    <a:pt x="139" y="1030"/>
                  </a:cubicBezTo>
                  <a:cubicBezTo>
                    <a:pt x="129" y="1030"/>
                    <a:pt x="119" y="1030"/>
                    <a:pt x="109" y="1030"/>
                  </a:cubicBezTo>
                  <a:close/>
                  <a:moveTo>
                    <a:pt x="139" y="954"/>
                  </a:moveTo>
                  <a:cubicBezTo>
                    <a:pt x="129" y="954"/>
                    <a:pt x="119" y="955"/>
                    <a:pt x="109" y="955"/>
                  </a:cubicBezTo>
                  <a:cubicBezTo>
                    <a:pt x="109" y="942"/>
                    <a:pt x="109" y="930"/>
                    <a:pt x="109" y="917"/>
                  </a:cubicBezTo>
                  <a:cubicBezTo>
                    <a:pt x="119" y="916"/>
                    <a:pt x="129" y="915"/>
                    <a:pt x="139" y="915"/>
                  </a:cubicBezTo>
                  <a:cubicBezTo>
                    <a:pt x="139" y="928"/>
                    <a:pt x="139" y="941"/>
                    <a:pt x="139" y="954"/>
                  </a:cubicBezTo>
                  <a:close/>
                  <a:moveTo>
                    <a:pt x="139" y="878"/>
                  </a:moveTo>
                  <a:cubicBezTo>
                    <a:pt x="129" y="879"/>
                    <a:pt x="119" y="879"/>
                    <a:pt x="109" y="880"/>
                  </a:cubicBezTo>
                  <a:cubicBezTo>
                    <a:pt x="109" y="867"/>
                    <a:pt x="109" y="855"/>
                    <a:pt x="109" y="842"/>
                  </a:cubicBezTo>
                  <a:cubicBezTo>
                    <a:pt x="119" y="841"/>
                    <a:pt x="129" y="840"/>
                    <a:pt x="139" y="839"/>
                  </a:cubicBezTo>
                  <a:cubicBezTo>
                    <a:pt x="139" y="852"/>
                    <a:pt x="139" y="865"/>
                    <a:pt x="139" y="878"/>
                  </a:cubicBezTo>
                  <a:close/>
                  <a:moveTo>
                    <a:pt x="139" y="802"/>
                  </a:moveTo>
                  <a:cubicBezTo>
                    <a:pt x="129" y="803"/>
                    <a:pt x="119" y="804"/>
                    <a:pt x="109" y="805"/>
                  </a:cubicBezTo>
                  <a:cubicBezTo>
                    <a:pt x="109" y="792"/>
                    <a:pt x="109" y="780"/>
                    <a:pt x="109" y="767"/>
                  </a:cubicBezTo>
                  <a:cubicBezTo>
                    <a:pt x="119" y="766"/>
                    <a:pt x="129" y="764"/>
                    <a:pt x="139" y="763"/>
                  </a:cubicBezTo>
                  <a:cubicBezTo>
                    <a:pt x="139" y="776"/>
                    <a:pt x="139" y="789"/>
                    <a:pt x="139" y="802"/>
                  </a:cubicBezTo>
                  <a:close/>
                  <a:moveTo>
                    <a:pt x="139" y="727"/>
                  </a:moveTo>
                  <a:cubicBezTo>
                    <a:pt x="129" y="728"/>
                    <a:pt x="119" y="729"/>
                    <a:pt x="109" y="730"/>
                  </a:cubicBezTo>
                  <a:cubicBezTo>
                    <a:pt x="109" y="717"/>
                    <a:pt x="109" y="704"/>
                    <a:pt x="109" y="692"/>
                  </a:cubicBezTo>
                  <a:cubicBezTo>
                    <a:pt x="119" y="690"/>
                    <a:pt x="129" y="689"/>
                    <a:pt x="139" y="687"/>
                  </a:cubicBezTo>
                  <a:cubicBezTo>
                    <a:pt x="139" y="700"/>
                    <a:pt x="139" y="713"/>
                    <a:pt x="139" y="727"/>
                  </a:cubicBezTo>
                  <a:close/>
                  <a:moveTo>
                    <a:pt x="139" y="651"/>
                  </a:moveTo>
                  <a:cubicBezTo>
                    <a:pt x="129" y="652"/>
                    <a:pt x="119" y="653"/>
                    <a:pt x="109" y="655"/>
                  </a:cubicBezTo>
                  <a:cubicBezTo>
                    <a:pt x="109" y="642"/>
                    <a:pt x="109" y="629"/>
                    <a:pt x="109" y="617"/>
                  </a:cubicBezTo>
                  <a:cubicBezTo>
                    <a:pt x="119" y="615"/>
                    <a:pt x="129" y="613"/>
                    <a:pt x="139" y="611"/>
                  </a:cubicBezTo>
                  <a:cubicBezTo>
                    <a:pt x="139" y="625"/>
                    <a:pt x="139" y="638"/>
                    <a:pt x="139" y="651"/>
                  </a:cubicBezTo>
                  <a:close/>
                  <a:moveTo>
                    <a:pt x="139" y="575"/>
                  </a:moveTo>
                  <a:cubicBezTo>
                    <a:pt x="129" y="577"/>
                    <a:pt x="119" y="578"/>
                    <a:pt x="109" y="580"/>
                  </a:cubicBezTo>
                  <a:cubicBezTo>
                    <a:pt x="109" y="567"/>
                    <a:pt x="109" y="554"/>
                    <a:pt x="109" y="542"/>
                  </a:cubicBezTo>
                  <a:cubicBezTo>
                    <a:pt x="119" y="540"/>
                    <a:pt x="129" y="538"/>
                    <a:pt x="139" y="536"/>
                  </a:cubicBezTo>
                  <a:cubicBezTo>
                    <a:pt x="139" y="549"/>
                    <a:pt x="139" y="562"/>
                    <a:pt x="139" y="575"/>
                  </a:cubicBezTo>
                  <a:close/>
                  <a:moveTo>
                    <a:pt x="139" y="499"/>
                  </a:moveTo>
                  <a:cubicBezTo>
                    <a:pt x="129" y="501"/>
                    <a:pt x="119" y="503"/>
                    <a:pt x="109" y="505"/>
                  </a:cubicBezTo>
                  <a:cubicBezTo>
                    <a:pt x="109" y="492"/>
                    <a:pt x="109" y="479"/>
                    <a:pt x="109" y="467"/>
                  </a:cubicBezTo>
                  <a:cubicBezTo>
                    <a:pt x="119" y="464"/>
                    <a:pt x="129" y="462"/>
                    <a:pt x="139" y="460"/>
                  </a:cubicBezTo>
                  <a:cubicBezTo>
                    <a:pt x="139" y="473"/>
                    <a:pt x="139" y="486"/>
                    <a:pt x="139" y="499"/>
                  </a:cubicBezTo>
                  <a:close/>
                  <a:moveTo>
                    <a:pt x="139" y="423"/>
                  </a:moveTo>
                  <a:cubicBezTo>
                    <a:pt x="129" y="425"/>
                    <a:pt x="119" y="427"/>
                    <a:pt x="109" y="429"/>
                  </a:cubicBezTo>
                  <a:cubicBezTo>
                    <a:pt x="109" y="417"/>
                    <a:pt x="109" y="404"/>
                    <a:pt x="109" y="392"/>
                  </a:cubicBezTo>
                  <a:cubicBezTo>
                    <a:pt x="119" y="389"/>
                    <a:pt x="129" y="387"/>
                    <a:pt x="139" y="384"/>
                  </a:cubicBezTo>
                  <a:cubicBezTo>
                    <a:pt x="139" y="397"/>
                    <a:pt x="139" y="410"/>
                    <a:pt x="139" y="423"/>
                  </a:cubicBezTo>
                  <a:close/>
                  <a:moveTo>
                    <a:pt x="109" y="354"/>
                  </a:moveTo>
                  <a:cubicBezTo>
                    <a:pt x="109" y="342"/>
                    <a:pt x="109" y="329"/>
                    <a:pt x="109" y="317"/>
                  </a:cubicBezTo>
                  <a:cubicBezTo>
                    <a:pt x="119" y="314"/>
                    <a:pt x="129" y="311"/>
                    <a:pt x="139" y="308"/>
                  </a:cubicBezTo>
                  <a:cubicBezTo>
                    <a:pt x="139" y="321"/>
                    <a:pt x="139" y="334"/>
                    <a:pt x="139" y="348"/>
                  </a:cubicBezTo>
                  <a:cubicBezTo>
                    <a:pt x="129" y="350"/>
                    <a:pt x="119" y="352"/>
                    <a:pt x="109" y="354"/>
                  </a:cubicBezTo>
                  <a:close/>
                  <a:moveTo>
                    <a:pt x="139" y="272"/>
                  </a:moveTo>
                  <a:cubicBezTo>
                    <a:pt x="129" y="274"/>
                    <a:pt x="119" y="277"/>
                    <a:pt x="109" y="279"/>
                  </a:cubicBezTo>
                  <a:cubicBezTo>
                    <a:pt x="109" y="267"/>
                    <a:pt x="109" y="254"/>
                    <a:pt x="109" y="241"/>
                  </a:cubicBezTo>
                  <a:cubicBezTo>
                    <a:pt x="119" y="238"/>
                    <a:pt x="129" y="235"/>
                    <a:pt x="139" y="232"/>
                  </a:cubicBezTo>
                  <a:cubicBezTo>
                    <a:pt x="139" y="245"/>
                    <a:pt x="139" y="259"/>
                    <a:pt x="139" y="272"/>
                  </a:cubicBezTo>
                  <a:close/>
                  <a:moveTo>
                    <a:pt x="109" y="166"/>
                  </a:moveTo>
                  <a:cubicBezTo>
                    <a:pt x="139" y="157"/>
                    <a:pt x="139" y="157"/>
                    <a:pt x="139" y="157"/>
                  </a:cubicBezTo>
                  <a:cubicBezTo>
                    <a:pt x="139" y="196"/>
                    <a:pt x="139" y="196"/>
                    <a:pt x="139" y="196"/>
                  </a:cubicBezTo>
                  <a:cubicBezTo>
                    <a:pt x="109" y="204"/>
                    <a:pt x="109" y="204"/>
                    <a:pt x="109" y="204"/>
                  </a:cubicBezTo>
                  <a:lnTo>
                    <a:pt x="109" y="166"/>
                  </a:lnTo>
                  <a:close/>
                  <a:moveTo>
                    <a:pt x="81" y="1478"/>
                  </a:moveTo>
                  <a:cubicBezTo>
                    <a:pt x="54" y="1474"/>
                    <a:pt x="54" y="1474"/>
                    <a:pt x="54" y="1474"/>
                  </a:cubicBezTo>
                  <a:cubicBezTo>
                    <a:pt x="54" y="1438"/>
                    <a:pt x="54" y="1438"/>
                    <a:pt x="54" y="1438"/>
                  </a:cubicBezTo>
                  <a:cubicBezTo>
                    <a:pt x="81" y="1441"/>
                    <a:pt x="81" y="1441"/>
                    <a:pt x="81" y="1441"/>
                  </a:cubicBezTo>
                  <a:lnTo>
                    <a:pt x="81" y="1478"/>
                  </a:lnTo>
                  <a:close/>
                  <a:moveTo>
                    <a:pt x="80" y="1403"/>
                  </a:moveTo>
                  <a:cubicBezTo>
                    <a:pt x="72" y="1402"/>
                    <a:pt x="63" y="1401"/>
                    <a:pt x="54" y="1400"/>
                  </a:cubicBezTo>
                  <a:cubicBezTo>
                    <a:pt x="54" y="1388"/>
                    <a:pt x="54" y="1377"/>
                    <a:pt x="54" y="1365"/>
                  </a:cubicBezTo>
                  <a:cubicBezTo>
                    <a:pt x="63" y="1365"/>
                    <a:pt x="72" y="1366"/>
                    <a:pt x="80" y="1366"/>
                  </a:cubicBezTo>
                  <a:cubicBezTo>
                    <a:pt x="80" y="1379"/>
                    <a:pt x="80" y="1391"/>
                    <a:pt x="80" y="1403"/>
                  </a:cubicBezTo>
                  <a:close/>
                  <a:moveTo>
                    <a:pt x="80" y="1329"/>
                  </a:moveTo>
                  <a:cubicBezTo>
                    <a:pt x="71" y="1328"/>
                    <a:pt x="62" y="1327"/>
                    <a:pt x="54" y="1326"/>
                  </a:cubicBezTo>
                  <a:cubicBezTo>
                    <a:pt x="54" y="1315"/>
                    <a:pt x="54" y="1303"/>
                    <a:pt x="54" y="1291"/>
                  </a:cubicBezTo>
                  <a:cubicBezTo>
                    <a:pt x="62" y="1291"/>
                    <a:pt x="71" y="1292"/>
                    <a:pt x="80" y="1292"/>
                  </a:cubicBezTo>
                  <a:cubicBezTo>
                    <a:pt x="80" y="1304"/>
                    <a:pt x="80" y="1317"/>
                    <a:pt x="80" y="1329"/>
                  </a:cubicBezTo>
                  <a:close/>
                  <a:moveTo>
                    <a:pt x="80" y="1254"/>
                  </a:moveTo>
                  <a:cubicBezTo>
                    <a:pt x="71" y="1254"/>
                    <a:pt x="62" y="1253"/>
                    <a:pt x="53" y="1253"/>
                  </a:cubicBezTo>
                  <a:cubicBezTo>
                    <a:pt x="53" y="1241"/>
                    <a:pt x="53" y="1229"/>
                    <a:pt x="53" y="1217"/>
                  </a:cubicBezTo>
                  <a:cubicBezTo>
                    <a:pt x="62" y="1217"/>
                    <a:pt x="71" y="1217"/>
                    <a:pt x="80" y="1218"/>
                  </a:cubicBezTo>
                  <a:cubicBezTo>
                    <a:pt x="80" y="1230"/>
                    <a:pt x="80" y="1242"/>
                    <a:pt x="80" y="1254"/>
                  </a:cubicBezTo>
                  <a:close/>
                  <a:moveTo>
                    <a:pt x="80" y="1180"/>
                  </a:moveTo>
                  <a:cubicBezTo>
                    <a:pt x="71" y="1180"/>
                    <a:pt x="62" y="1179"/>
                    <a:pt x="53" y="1179"/>
                  </a:cubicBezTo>
                  <a:cubicBezTo>
                    <a:pt x="53" y="1167"/>
                    <a:pt x="53" y="1155"/>
                    <a:pt x="53" y="1143"/>
                  </a:cubicBezTo>
                  <a:cubicBezTo>
                    <a:pt x="62" y="1143"/>
                    <a:pt x="71" y="1143"/>
                    <a:pt x="80" y="1143"/>
                  </a:cubicBezTo>
                  <a:cubicBezTo>
                    <a:pt x="80" y="1155"/>
                    <a:pt x="80" y="1168"/>
                    <a:pt x="80" y="1180"/>
                  </a:cubicBezTo>
                  <a:close/>
                  <a:moveTo>
                    <a:pt x="80" y="1106"/>
                  </a:moveTo>
                  <a:cubicBezTo>
                    <a:pt x="71" y="1105"/>
                    <a:pt x="62" y="1105"/>
                    <a:pt x="53" y="1105"/>
                  </a:cubicBezTo>
                  <a:cubicBezTo>
                    <a:pt x="53" y="1093"/>
                    <a:pt x="53" y="1081"/>
                    <a:pt x="53" y="1070"/>
                  </a:cubicBezTo>
                  <a:cubicBezTo>
                    <a:pt x="62" y="1069"/>
                    <a:pt x="71" y="1069"/>
                    <a:pt x="80" y="1069"/>
                  </a:cubicBezTo>
                  <a:cubicBezTo>
                    <a:pt x="80" y="1081"/>
                    <a:pt x="80" y="1093"/>
                    <a:pt x="80" y="1106"/>
                  </a:cubicBezTo>
                  <a:close/>
                  <a:moveTo>
                    <a:pt x="79" y="1031"/>
                  </a:moveTo>
                  <a:cubicBezTo>
                    <a:pt x="71" y="1031"/>
                    <a:pt x="62" y="1031"/>
                    <a:pt x="53" y="1031"/>
                  </a:cubicBezTo>
                  <a:cubicBezTo>
                    <a:pt x="53" y="1019"/>
                    <a:pt x="53" y="1008"/>
                    <a:pt x="53" y="996"/>
                  </a:cubicBezTo>
                  <a:cubicBezTo>
                    <a:pt x="62" y="995"/>
                    <a:pt x="71" y="995"/>
                    <a:pt x="79" y="994"/>
                  </a:cubicBezTo>
                  <a:cubicBezTo>
                    <a:pt x="79" y="1007"/>
                    <a:pt x="79" y="1019"/>
                    <a:pt x="79" y="1031"/>
                  </a:cubicBezTo>
                  <a:close/>
                  <a:moveTo>
                    <a:pt x="79" y="957"/>
                  </a:moveTo>
                  <a:cubicBezTo>
                    <a:pt x="70" y="957"/>
                    <a:pt x="61" y="957"/>
                    <a:pt x="53" y="958"/>
                  </a:cubicBezTo>
                  <a:cubicBezTo>
                    <a:pt x="53" y="946"/>
                    <a:pt x="53" y="934"/>
                    <a:pt x="53" y="922"/>
                  </a:cubicBezTo>
                  <a:cubicBezTo>
                    <a:pt x="61" y="921"/>
                    <a:pt x="70" y="921"/>
                    <a:pt x="79" y="920"/>
                  </a:cubicBezTo>
                  <a:cubicBezTo>
                    <a:pt x="79" y="932"/>
                    <a:pt x="79" y="944"/>
                    <a:pt x="79" y="957"/>
                  </a:cubicBezTo>
                  <a:close/>
                  <a:moveTo>
                    <a:pt x="79" y="882"/>
                  </a:moveTo>
                  <a:cubicBezTo>
                    <a:pt x="70" y="883"/>
                    <a:pt x="61" y="883"/>
                    <a:pt x="52" y="884"/>
                  </a:cubicBezTo>
                  <a:cubicBezTo>
                    <a:pt x="52" y="872"/>
                    <a:pt x="52" y="860"/>
                    <a:pt x="52" y="848"/>
                  </a:cubicBezTo>
                  <a:cubicBezTo>
                    <a:pt x="61" y="847"/>
                    <a:pt x="70" y="846"/>
                    <a:pt x="79" y="846"/>
                  </a:cubicBezTo>
                  <a:cubicBezTo>
                    <a:pt x="79" y="858"/>
                    <a:pt x="79" y="870"/>
                    <a:pt x="79" y="882"/>
                  </a:cubicBezTo>
                  <a:close/>
                  <a:moveTo>
                    <a:pt x="79" y="808"/>
                  </a:moveTo>
                  <a:cubicBezTo>
                    <a:pt x="70" y="809"/>
                    <a:pt x="61" y="809"/>
                    <a:pt x="52" y="810"/>
                  </a:cubicBezTo>
                  <a:cubicBezTo>
                    <a:pt x="52" y="798"/>
                    <a:pt x="52" y="786"/>
                    <a:pt x="52" y="774"/>
                  </a:cubicBezTo>
                  <a:cubicBezTo>
                    <a:pt x="61" y="773"/>
                    <a:pt x="70" y="772"/>
                    <a:pt x="79" y="771"/>
                  </a:cubicBezTo>
                  <a:cubicBezTo>
                    <a:pt x="79" y="783"/>
                    <a:pt x="79" y="796"/>
                    <a:pt x="79" y="808"/>
                  </a:cubicBezTo>
                  <a:close/>
                  <a:moveTo>
                    <a:pt x="79" y="734"/>
                  </a:moveTo>
                  <a:cubicBezTo>
                    <a:pt x="70" y="734"/>
                    <a:pt x="61" y="735"/>
                    <a:pt x="52" y="736"/>
                  </a:cubicBezTo>
                  <a:cubicBezTo>
                    <a:pt x="52" y="724"/>
                    <a:pt x="52" y="713"/>
                    <a:pt x="52" y="701"/>
                  </a:cubicBezTo>
                  <a:cubicBezTo>
                    <a:pt x="61" y="699"/>
                    <a:pt x="70" y="698"/>
                    <a:pt x="79" y="697"/>
                  </a:cubicBezTo>
                  <a:cubicBezTo>
                    <a:pt x="79" y="709"/>
                    <a:pt x="79" y="721"/>
                    <a:pt x="79" y="734"/>
                  </a:cubicBezTo>
                  <a:close/>
                  <a:moveTo>
                    <a:pt x="78" y="659"/>
                  </a:moveTo>
                  <a:cubicBezTo>
                    <a:pt x="70" y="660"/>
                    <a:pt x="61" y="661"/>
                    <a:pt x="52" y="662"/>
                  </a:cubicBezTo>
                  <a:cubicBezTo>
                    <a:pt x="52" y="651"/>
                    <a:pt x="52" y="639"/>
                    <a:pt x="52" y="627"/>
                  </a:cubicBezTo>
                  <a:cubicBezTo>
                    <a:pt x="61" y="625"/>
                    <a:pt x="70" y="624"/>
                    <a:pt x="78" y="622"/>
                  </a:cubicBezTo>
                  <a:cubicBezTo>
                    <a:pt x="78" y="635"/>
                    <a:pt x="78" y="647"/>
                    <a:pt x="78" y="659"/>
                  </a:cubicBezTo>
                  <a:close/>
                  <a:moveTo>
                    <a:pt x="78" y="585"/>
                  </a:moveTo>
                  <a:cubicBezTo>
                    <a:pt x="69" y="586"/>
                    <a:pt x="60" y="587"/>
                    <a:pt x="52" y="589"/>
                  </a:cubicBezTo>
                  <a:cubicBezTo>
                    <a:pt x="52" y="577"/>
                    <a:pt x="52" y="565"/>
                    <a:pt x="52" y="553"/>
                  </a:cubicBezTo>
                  <a:cubicBezTo>
                    <a:pt x="60" y="551"/>
                    <a:pt x="69" y="550"/>
                    <a:pt x="78" y="548"/>
                  </a:cubicBezTo>
                  <a:cubicBezTo>
                    <a:pt x="78" y="560"/>
                    <a:pt x="78" y="572"/>
                    <a:pt x="78" y="585"/>
                  </a:cubicBezTo>
                  <a:close/>
                  <a:moveTo>
                    <a:pt x="78" y="510"/>
                  </a:moveTo>
                  <a:cubicBezTo>
                    <a:pt x="69" y="512"/>
                    <a:pt x="60" y="513"/>
                    <a:pt x="51" y="515"/>
                  </a:cubicBezTo>
                  <a:cubicBezTo>
                    <a:pt x="51" y="503"/>
                    <a:pt x="51" y="491"/>
                    <a:pt x="51" y="479"/>
                  </a:cubicBezTo>
                  <a:cubicBezTo>
                    <a:pt x="60" y="477"/>
                    <a:pt x="69" y="475"/>
                    <a:pt x="78" y="473"/>
                  </a:cubicBezTo>
                  <a:cubicBezTo>
                    <a:pt x="78" y="486"/>
                    <a:pt x="78" y="498"/>
                    <a:pt x="78" y="510"/>
                  </a:cubicBezTo>
                  <a:close/>
                  <a:moveTo>
                    <a:pt x="78" y="436"/>
                  </a:moveTo>
                  <a:cubicBezTo>
                    <a:pt x="69" y="438"/>
                    <a:pt x="60" y="439"/>
                    <a:pt x="51" y="441"/>
                  </a:cubicBezTo>
                  <a:cubicBezTo>
                    <a:pt x="51" y="429"/>
                    <a:pt x="51" y="417"/>
                    <a:pt x="51" y="406"/>
                  </a:cubicBezTo>
                  <a:cubicBezTo>
                    <a:pt x="60" y="403"/>
                    <a:pt x="69" y="401"/>
                    <a:pt x="78" y="399"/>
                  </a:cubicBezTo>
                  <a:cubicBezTo>
                    <a:pt x="78" y="411"/>
                    <a:pt x="78" y="424"/>
                    <a:pt x="78" y="436"/>
                  </a:cubicBezTo>
                  <a:close/>
                  <a:moveTo>
                    <a:pt x="78" y="361"/>
                  </a:moveTo>
                  <a:cubicBezTo>
                    <a:pt x="69" y="363"/>
                    <a:pt x="60" y="365"/>
                    <a:pt x="51" y="367"/>
                  </a:cubicBezTo>
                  <a:cubicBezTo>
                    <a:pt x="51" y="356"/>
                    <a:pt x="51" y="344"/>
                    <a:pt x="51" y="332"/>
                  </a:cubicBezTo>
                  <a:cubicBezTo>
                    <a:pt x="60" y="329"/>
                    <a:pt x="69" y="327"/>
                    <a:pt x="78" y="325"/>
                  </a:cubicBezTo>
                  <a:cubicBezTo>
                    <a:pt x="78" y="337"/>
                    <a:pt x="78" y="349"/>
                    <a:pt x="78" y="361"/>
                  </a:cubicBezTo>
                  <a:close/>
                  <a:moveTo>
                    <a:pt x="77" y="287"/>
                  </a:moveTo>
                  <a:cubicBezTo>
                    <a:pt x="69" y="289"/>
                    <a:pt x="60" y="291"/>
                    <a:pt x="51" y="294"/>
                  </a:cubicBezTo>
                  <a:cubicBezTo>
                    <a:pt x="51" y="282"/>
                    <a:pt x="51" y="270"/>
                    <a:pt x="51" y="258"/>
                  </a:cubicBezTo>
                  <a:cubicBezTo>
                    <a:pt x="60" y="255"/>
                    <a:pt x="69" y="253"/>
                    <a:pt x="77" y="250"/>
                  </a:cubicBezTo>
                  <a:cubicBezTo>
                    <a:pt x="77" y="262"/>
                    <a:pt x="77" y="275"/>
                    <a:pt x="77" y="287"/>
                  </a:cubicBezTo>
                  <a:close/>
                  <a:moveTo>
                    <a:pt x="51" y="184"/>
                  </a:moveTo>
                  <a:cubicBezTo>
                    <a:pt x="77" y="176"/>
                    <a:pt x="77" y="176"/>
                    <a:pt x="77" y="176"/>
                  </a:cubicBezTo>
                  <a:cubicBezTo>
                    <a:pt x="77" y="213"/>
                    <a:pt x="77" y="213"/>
                    <a:pt x="77" y="213"/>
                  </a:cubicBezTo>
                  <a:cubicBezTo>
                    <a:pt x="51" y="220"/>
                    <a:pt x="51" y="220"/>
                    <a:pt x="51" y="220"/>
                  </a:cubicBezTo>
                  <a:lnTo>
                    <a:pt x="51" y="1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1"/>
            <p:cNvSpPr>
              <a:spLocks noEditPoints="1"/>
            </p:cNvSpPr>
            <p:nvPr/>
          </p:nvSpPr>
          <p:spPr bwMode="auto">
            <a:xfrm>
              <a:off x="4647003" y="1863071"/>
              <a:ext cx="252185" cy="1948307"/>
            </a:xfrm>
            <a:custGeom>
              <a:avLst/>
              <a:gdLst>
                <a:gd name="T0" fmla="*/ 0 w 148"/>
                <a:gd name="T1" fmla="*/ 1107 h 1143"/>
                <a:gd name="T2" fmla="*/ 148 w 148"/>
                <a:gd name="T3" fmla="*/ 0 h 1143"/>
                <a:gd name="T4" fmla="*/ 19 w 148"/>
                <a:gd name="T5" fmla="*/ 1034 h 1143"/>
                <a:gd name="T6" fmla="*/ 127 w 148"/>
                <a:gd name="T7" fmla="*/ 1087 h 1143"/>
                <a:gd name="T8" fmla="*/ 19 w 148"/>
                <a:gd name="T9" fmla="*/ 1034 h 1143"/>
                <a:gd name="T10" fmla="*/ 127 w 148"/>
                <a:gd name="T11" fmla="*/ 981 h 1143"/>
                <a:gd name="T12" fmla="*/ 19 w 148"/>
                <a:gd name="T13" fmla="*/ 986 h 1143"/>
                <a:gd name="T14" fmla="*/ 19 w 148"/>
                <a:gd name="T15" fmla="*/ 890 h 1143"/>
                <a:gd name="T16" fmla="*/ 127 w 148"/>
                <a:gd name="T17" fmla="*/ 935 h 1143"/>
                <a:gd name="T18" fmla="*/ 19 w 148"/>
                <a:gd name="T19" fmla="*/ 890 h 1143"/>
                <a:gd name="T20" fmla="*/ 127 w 148"/>
                <a:gd name="T21" fmla="*/ 829 h 1143"/>
                <a:gd name="T22" fmla="*/ 19 w 148"/>
                <a:gd name="T23" fmla="*/ 843 h 1143"/>
                <a:gd name="T24" fmla="*/ 19 w 148"/>
                <a:gd name="T25" fmla="*/ 747 h 1143"/>
                <a:gd name="T26" fmla="*/ 127 w 148"/>
                <a:gd name="T27" fmla="*/ 783 h 1143"/>
                <a:gd name="T28" fmla="*/ 19 w 148"/>
                <a:gd name="T29" fmla="*/ 747 h 1143"/>
                <a:gd name="T30" fmla="*/ 127 w 148"/>
                <a:gd name="T31" fmla="*/ 677 h 1143"/>
                <a:gd name="T32" fmla="*/ 19 w 148"/>
                <a:gd name="T33" fmla="*/ 700 h 1143"/>
                <a:gd name="T34" fmla="*/ 19 w 148"/>
                <a:gd name="T35" fmla="*/ 603 h 1143"/>
                <a:gd name="T36" fmla="*/ 127 w 148"/>
                <a:gd name="T37" fmla="*/ 630 h 1143"/>
                <a:gd name="T38" fmla="*/ 19 w 148"/>
                <a:gd name="T39" fmla="*/ 603 h 1143"/>
                <a:gd name="T40" fmla="*/ 127 w 148"/>
                <a:gd name="T41" fmla="*/ 524 h 1143"/>
                <a:gd name="T42" fmla="*/ 19 w 148"/>
                <a:gd name="T43" fmla="*/ 557 h 1143"/>
                <a:gd name="T44" fmla="*/ 19 w 148"/>
                <a:gd name="T45" fmla="*/ 460 h 1143"/>
                <a:gd name="T46" fmla="*/ 127 w 148"/>
                <a:gd name="T47" fmla="*/ 478 h 1143"/>
                <a:gd name="T48" fmla="*/ 19 w 148"/>
                <a:gd name="T49" fmla="*/ 460 h 1143"/>
                <a:gd name="T50" fmla="*/ 127 w 148"/>
                <a:gd name="T51" fmla="*/ 372 h 1143"/>
                <a:gd name="T52" fmla="*/ 19 w 148"/>
                <a:gd name="T53" fmla="*/ 414 h 1143"/>
                <a:gd name="T54" fmla="*/ 19 w 148"/>
                <a:gd name="T55" fmla="*/ 317 h 1143"/>
                <a:gd name="T56" fmla="*/ 127 w 148"/>
                <a:gd name="T57" fmla="*/ 326 h 1143"/>
                <a:gd name="T58" fmla="*/ 19 w 148"/>
                <a:gd name="T59" fmla="*/ 317 h 1143"/>
                <a:gd name="T60" fmla="*/ 127 w 148"/>
                <a:gd name="T61" fmla="*/ 220 h 1143"/>
                <a:gd name="T62" fmla="*/ 19 w 148"/>
                <a:gd name="T63" fmla="*/ 272 h 1143"/>
                <a:gd name="T64" fmla="*/ 19 w 148"/>
                <a:gd name="T65" fmla="*/ 173 h 1143"/>
                <a:gd name="T66" fmla="*/ 127 w 148"/>
                <a:gd name="T67" fmla="*/ 173 h 1143"/>
                <a:gd name="T68" fmla="*/ 19 w 148"/>
                <a:gd name="T69" fmla="*/ 173 h 1143"/>
                <a:gd name="T70" fmla="*/ 127 w 148"/>
                <a:gd name="T71" fmla="*/ 68 h 1143"/>
                <a:gd name="T72" fmla="*/ 19 w 148"/>
                <a:gd name="T73" fmla="*/ 129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143">
                  <a:moveTo>
                    <a:pt x="0" y="49"/>
                  </a:moveTo>
                  <a:cubicBezTo>
                    <a:pt x="0" y="1107"/>
                    <a:pt x="0" y="1107"/>
                    <a:pt x="0" y="1107"/>
                  </a:cubicBezTo>
                  <a:cubicBezTo>
                    <a:pt x="148" y="1143"/>
                    <a:pt x="148" y="1143"/>
                    <a:pt x="148" y="1143"/>
                  </a:cubicBezTo>
                  <a:cubicBezTo>
                    <a:pt x="148" y="0"/>
                    <a:pt x="148" y="0"/>
                    <a:pt x="148" y="0"/>
                  </a:cubicBezTo>
                  <a:lnTo>
                    <a:pt x="0" y="49"/>
                  </a:lnTo>
                  <a:close/>
                  <a:moveTo>
                    <a:pt x="19" y="1034"/>
                  </a:moveTo>
                  <a:cubicBezTo>
                    <a:pt x="127" y="1058"/>
                    <a:pt x="127" y="1058"/>
                    <a:pt x="127" y="1058"/>
                  </a:cubicBezTo>
                  <a:cubicBezTo>
                    <a:pt x="127" y="1087"/>
                    <a:pt x="127" y="1087"/>
                    <a:pt x="127" y="1087"/>
                  </a:cubicBezTo>
                  <a:cubicBezTo>
                    <a:pt x="19" y="1058"/>
                    <a:pt x="19" y="1058"/>
                    <a:pt x="19" y="1058"/>
                  </a:cubicBezTo>
                  <a:lnTo>
                    <a:pt x="19" y="1034"/>
                  </a:lnTo>
                  <a:close/>
                  <a:moveTo>
                    <a:pt x="19" y="962"/>
                  </a:moveTo>
                  <a:cubicBezTo>
                    <a:pt x="55" y="968"/>
                    <a:pt x="91" y="975"/>
                    <a:pt x="127" y="981"/>
                  </a:cubicBezTo>
                  <a:cubicBezTo>
                    <a:pt x="127" y="991"/>
                    <a:pt x="127" y="1001"/>
                    <a:pt x="127" y="1011"/>
                  </a:cubicBezTo>
                  <a:cubicBezTo>
                    <a:pt x="91" y="1003"/>
                    <a:pt x="55" y="994"/>
                    <a:pt x="19" y="986"/>
                  </a:cubicBezTo>
                  <a:cubicBezTo>
                    <a:pt x="19" y="978"/>
                    <a:pt x="19" y="970"/>
                    <a:pt x="19" y="962"/>
                  </a:cubicBezTo>
                  <a:close/>
                  <a:moveTo>
                    <a:pt x="19" y="890"/>
                  </a:moveTo>
                  <a:cubicBezTo>
                    <a:pt x="55" y="895"/>
                    <a:pt x="91" y="900"/>
                    <a:pt x="127" y="905"/>
                  </a:cubicBezTo>
                  <a:cubicBezTo>
                    <a:pt x="127" y="915"/>
                    <a:pt x="127" y="925"/>
                    <a:pt x="127" y="935"/>
                  </a:cubicBezTo>
                  <a:cubicBezTo>
                    <a:pt x="91" y="928"/>
                    <a:pt x="55" y="921"/>
                    <a:pt x="19" y="915"/>
                  </a:cubicBezTo>
                  <a:cubicBezTo>
                    <a:pt x="19" y="907"/>
                    <a:pt x="19" y="898"/>
                    <a:pt x="19" y="890"/>
                  </a:cubicBezTo>
                  <a:close/>
                  <a:moveTo>
                    <a:pt x="19" y="819"/>
                  </a:moveTo>
                  <a:cubicBezTo>
                    <a:pt x="55" y="822"/>
                    <a:pt x="91" y="826"/>
                    <a:pt x="127" y="829"/>
                  </a:cubicBezTo>
                  <a:cubicBezTo>
                    <a:pt x="127" y="839"/>
                    <a:pt x="127" y="849"/>
                    <a:pt x="127" y="859"/>
                  </a:cubicBezTo>
                  <a:cubicBezTo>
                    <a:pt x="91" y="854"/>
                    <a:pt x="55" y="848"/>
                    <a:pt x="19" y="843"/>
                  </a:cubicBezTo>
                  <a:cubicBezTo>
                    <a:pt x="19" y="835"/>
                    <a:pt x="19" y="827"/>
                    <a:pt x="19" y="819"/>
                  </a:cubicBezTo>
                  <a:close/>
                  <a:moveTo>
                    <a:pt x="19" y="747"/>
                  </a:moveTo>
                  <a:cubicBezTo>
                    <a:pt x="55" y="749"/>
                    <a:pt x="91" y="751"/>
                    <a:pt x="127" y="753"/>
                  </a:cubicBezTo>
                  <a:cubicBezTo>
                    <a:pt x="127" y="763"/>
                    <a:pt x="127" y="773"/>
                    <a:pt x="127" y="783"/>
                  </a:cubicBezTo>
                  <a:cubicBezTo>
                    <a:pt x="91" y="779"/>
                    <a:pt x="55" y="775"/>
                    <a:pt x="19" y="772"/>
                  </a:cubicBezTo>
                  <a:cubicBezTo>
                    <a:pt x="19" y="763"/>
                    <a:pt x="19" y="755"/>
                    <a:pt x="19" y="747"/>
                  </a:cubicBezTo>
                  <a:close/>
                  <a:moveTo>
                    <a:pt x="19" y="675"/>
                  </a:moveTo>
                  <a:cubicBezTo>
                    <a:pt x="55" y="676"/>
                    <a:pt x="91" y="676"/>
                    <a:pt x="127" y="677"/>
                  </a:cubicBezTo>
                  <a:cubicBezTo>
                    <a:pt x="127" y="687"/>
                    <a:pt x="127" y="697"/>
                    <a:pt x="127" y="706"/>
                  </a:cubicBezTo>
                  <a:cubicBezTo>
                    <a:pt x="91" y="704"/>
                    <a:pt x="55" y="702"/>
                    <a:pt x="19" y="700"/>
                  </a:cubicBezTo>
                  <a:cubicBezTo>
                    <a:pt x="19" y="692"/>
                    <a:pt x="19" y="684"/>
                    <a:pt x="19" y="675"/>
                  </a:cubicBezTo>
                  <a:close/>
                  <a:moveTo>
                    <a:pt x="19" y="603"/>
                  </a:moveTo>
                  <a:cubicBezTo>
                    <a:pt x="55" y="602"/>
                    <a:pt x="91" y="602"/>
                    <a:pt x="127" y="601"/>
                  </a:cubicBezTo>
                  <a:cubicBezTo>
                    <a:pt x="127" y="610"/>
                    <a:pt x="127" y="620"/>
                    <a:pt x="127" y="630"/>
                  </a:cubicBezTo>
                  <a:cubicBezTo>
                    <a:pt x="91" y="630"/>
                    <a:pt x="55" y="629"/>
                    <a:pt x="19" y="629"/>
                  </a:cubicBezTo>
                  <a:cubicBezTo>
                    <a:pt x="19" y="620"/>
                    <a:pt x="19" y="612"/>
                    <a:pt x="19" y="603"/>
                  </a:cubicBezTo>
                  <a:close/>
                  <a:moveTo>
                    <a:pt x="19" y="532"/>
                  </a:moveTo>
                  <a:cubicBezTo>
                    <a:pt x="55" y="529"/>
                    <a:pt x="91" y="527"/>
                    <a:pt x="127" y="524"/>
                  </a:cubicBezTo>
                  <a:cubicBezTo>
                    <a:pt x="127" y="534"/>
                    <a:pt x="127" y="544"/>
                    <a:pt x="127" y="554"/>
                  </a:cubicBezTo>
                  <a:cubicBezTo>
                    <a:pt x="91" y="555"/>
                    <a:pt x="55" y="556"/>
                    <a:pt x="19" y="557"/>
                  </a:cubicBezTo>
                  <a:cubicBezTo>
                    <a:pt x="19" y="549"/>
                    <a:pt x="19" y="540"/>
                    <a:pt x="19" y="532"/>
                  </a:cubicBezTo>
                  <a:close/>
                  <a:moveTo>
                    <a:pt x="19" y="460"/>
                  </a:moveTo>
                  <a:cubicBezTo>
                    <a:pt x="55" y="456"/>
                    <a:pt x="91" y="452"/>
                    <a:pt x="127" y="448"/>
                  </a:cubicBezTo>
                  <a:cubicBezTo>
                    <a:pt x="127" y="458"/>
                    <a:pt x="127" y="468"/>
                    <a:pt x="127" y="478"/>
                  </a:cubicBezTo>
                  <a:cubicBezTo>
                    <a:pt x="91" y="481"/>
                    <a:pt x="55" y="483"/>
                    <a:pt x="19" y="486"/>
                  </a:cubicBezTo>
                  <a:cubicBezTo>
                    <a:pt x="19" y="477"/>
                    <a:pt x="19" y="469"/>
                    <a:pt x="19" y="460"/>
                  </a:cubicBezTo>
                  <a:close/>
                  <a:moveTo>
                    <a:pt x="19" y="388"/>
                  </a:moveTo>
                  <a:cubicBezTo>
                    <a:pt x="55" y="383"/>
                    <a:pt x="91" y="378"/>
                    <a:pt x="127" y="372"/>
                  </a:cubicBezTo>
                  <a:cubicBezTo>
                    <a:pt x="127" y="382"/>
                    <a:pt x="127" y="392"/>
                    <a:pt x="127" y="402"/>
                  </a:cubicBezTo>
                  <a:cubicBezTo>
                    <a:pt x="91" y="406"/>
                    <a:pt x="55" y="410"/>
                    <a:pt x="19" y="414"/>
                  </a:cubicBezTo>
                  <a:cubicBezTo>
                    <a:pt x="19" y="406"/>
                    <a:pt x="19" y="397"/>
                    <a:pt x="19" y="388"/>
                  </a:cubicBezTo>
                  <a:close/>
                  <a:moveTo>
                    <a:pt x="19" y="317"/>
                  </a:moveTo>
                  <a:cubicBezTo>
                    <a:pt x="55" y="310"/>
                    <a:pt x="91" y="303"/>
                    <a:pt x="127" y="296"/>
                  </a:cubicBezTo>
                  <a:cubicBezTo>
                    <a:pt x="127" y="306"/>
                    <a:pt x="127" y="316"/>
                    <a:pt x="127" y="326"/>
                  </a:cubicBezTo>
                  <a:cubicBezTo>
                    <a:pt x="91" y="331"/>
                    <a:pt x="55" y="337"/>
                    <a:pt x="19" y="343"/>
                  </a:cubicBezTo>
                  <a:cubicBezTo>
                    <a:pt x="19" y="334"/>
                    <a:pt x="19" y="325"/>
                    <a:pt x="19" y="317"/>
                  </a:cubicBezTo>
                  <a:close/>
                  <a:moveTo>
                    <a:pt x="19" y="245"/>
                  </a:moveTo>
                  <a:cubicBezTo>
                    <a:pt x="55" y="236"/>
                    <a:pt x="91" y="228"/>
                    <a:pt x="127" y="220"/>
                  </a:cubicBezTo>
                  <a:cubicBezTo>
                    <a:pt x="127" y="230"/>
                    <a:pt x="127" y="240"/>
                    <a:pt x="127" y="249"/>
                  </a:cubicBezTo>
                  <a:cubicBezTo>
                    <a:pt x="91" y="257"/>
                    <a:pt x="55" y="264"/>
                    <a:pt x="19" y="272"/>
                  </a:cubicBezTo>
                  <a:cubicBezTo>
                    <a:pt x="19" y="263"/>
                    <a:pt x="19" y="254"/>
                    <a:pt x="19" y="245"/>
                  </a:cubicBezTo>
                  <a:close/>
                  <a:moveTo>
                    <a:pt x="19" y="173"/>
                  </a:moveTo>
                  <a:cubicBezTo>
                    <a:pt x="55" y="163"/>
                    <a:pt x="91" y="154"/>
                    <a:pt x="127" y="144"/>
                  </a:cubicBezTo>
                  <a:cubicBezTo>
                    <a:pt x="127" y="154"/>
                    <a:pt x="127" y="163"/>
                    <a:pt x="127" y="173"/>
                  </a:cubicBezTo>
                  <a:cubicBezTo>
                    <a:pt x="91" y="182"/>
                    <a:pt x="55" y="191"/>
                    <a:pt x="19" y="200"/>
                  </a:cubicBezTo>
                  <a:cubicBezTo>
                    <a:pt x="19" y="191"/>
                    <a:pt x="19" y="182"/>
                    <a:pt x="19" y="173"/>
                  </a:cubicBezTo>
                  <a:close/>
                  <a:moveTo>
                    <a:pt x="19" y="101"/>
                  </a:moveTo>
                  <a:cubicBezTo>
                    <a:pt x="127" y="68"/>
                    <a:pt x="127" y="68"/>
                    <a:pt x="127" y="68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9" y="129"/>
                    <a:pt x="19" y="129"/>
                    <a:pt x="19" y="129"/>
                  </a:cubicBezTo>
                  <a:lnTo>
                    <a:pt x="19" y="1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2"/>
            <p:cNvSpPr>
              <a:spLocks noEditPoints="1"/>
            </p:cNvSpPr>
            <p:nvPr/>
          </p:nvSpPr>
          <p:spPr bwMode="auto">
            <a:xfrm>
              <a:off x="4920082" y="1866674"/>
              <a:ext cx="485636" cy="1943263"/>
            </a:xfrm>
            <a:custGeom>
              <a:avLst/>
              <a:gdLst>
                <a:gd name="T0" fmla="*/ 49 w 285"/>
                <a:gd name="T1" fmla="*/ 1049 h 1140"/>
                <a:gd name="T2" fmla="*/ 97 w 285"/>
                <a:gd name="T3" fmla="*/ 988 h 1140"/>
                <a:gd name="T4" fmla="*/ 97 w 285"/>
                <a:gd name="T5" fmla="*/ 964 h 1140"/>
                <a:gd name="T6" fmla="*/ 49 w 285"/>
                <a:gd name="T7" fmla="*/ 910 h 1140"/>
                <a:gd name="T8" fmla="*/ 49 w 285"/>
                <a:gd name="T9" fmla="*/ 818 h 1140"/>
                <a:gd name="T10" fmla="*/ 49 w 285"/>
                <a:gd name="T11" fmla="*/ 703 h 1140"/>
                <a:gd name="T12" fmla="*/ 97 w 285"/>
                <a:gd name="T13" fmla="*/ 649 h 1140"/>
                <a:gd name="T14" fmla="*/ 97 w 285"/>
                <a:gd name="T15" fmla="*/ 625 h 1140"/>
                <a:gd name="T16" fmla="*/ 49 w 285"/>
                <a:gd name="T17" fmla="*/ 565 h 1140"/>
                <a:gd name="T18" fmla="*/ 49 w 285"/>
                <a:gd name="T19" fmla="*/ 473 h 1140"/>
                <a:gd name="T20" fmla="*/ 49 w 285"/>
                <a:gd name="T21" fmla="*/ 415 h 1140"/>
                <a:gd name="T22" fmla="*/ 97 w 285"/>
                <a:gd name="T23" fmla="*/ 310 h 1140"/>
                <a:gd name="T24" fmla="*/ 97 w 285"/>
                <a:gd name="T25" fmla="*/ 286 h 1140"/>
                <a:gd name="T26" fmla="*/ 49 w 285"/>
                <a:gd name="T27" fmla="*/ 219 h 1140"/>
                <a:gd name="T28" fmla="*/ 49 w 285"/>
                <a:gd name="T29" fmla="*/ 127 h 1140"/>
                <a:gd name="T30" fmla="*/ 159 w 285"/>
                <a:gd name="T31" fmla="*/ 133 h 1140"/>
                <a:gd name="T32" fmla="*/ 129 w 285"/>
                <a:gd name="T33" fmla="*/ 180 h 1140"/>
                <a:gd name="T34" fmla="*/ 129 w 285"/>
                <a:gd name="T35" fmla="*/ 205 h 1140"/>
                <a:gd name="T36" fmla="*/ 159 w 285"/>
                <a:gd name="T37" fmla="*/ 268 h 1140"/>
                <a:gd name="T38" fmla="*/ 159 w 285"/>
                <a:gd name="T39" fmla="*/ 353 h 1140"/>
                <a:gd name="T40" fmla="*/ 160 w 285"/>
                <a:gd name="T41" fmla="*/ 463 h 1140"/>
                <a:gd name="T42" fmla="*/ 129 w 285"/>
                <a:gd name="T43" fmla="*/ 514 h 1140"/>
                <a:gd name="T44" fmla="*/ 129 w 285"/>
                <a:gd name="T45" fmla="*/ 539 h 1140"/>
                <a:gd name="T46" fmla="*/ 160 w 285"/>
                <a:gd name="T47" fmla="*/ 598 h 1140"/>
                <a:gd name="T48" fmla="*/ 160 w 285"/>
                <a:gd name="T49" fmla="*/ 682 h 1140"/>
                <a:gd name="T50" fmla="*/ 160 w 285"/>
                <a:gd name="T51" fmla="*/ 792 h 1140"/>
                <a:gd name="T52" fmla="*/ 130 w 285"/>
                <a:gd name="T53" fmla="*/ 849 h 1140"/>
                <a:gd name="T54" fmla="*/ 130 w 285"/>
                <a:gd name="T55" fmla="*/ 874 h 1140"/>
                <a:gd name="T56" fmla="*/ 160 w 285"/>
                <a:gd name="T57" fmla="*/ 928 h 1140"/>
                <a:gd name="T58" fmla="*/ 161 w 285"/>
                <a:gd name="T59" fmla="*/ 1012 h 1140"/>
                <a:gd name="T60" fmla="*/ 186 w 285"/>
                <a:gd name="T61" fmla="*/ 1036 h 1140"/>
                <a:gd name="T62" fmla="*/ 208 w 285"/>
                <a:gd name="T63" fmla="*/ 980 h 1140"/>
                <a:gd name="T64" fmla="*/ 208 w 285"/>
                <a:gd name="T65" fmla="*/ 927 h 1140"/>
                <a:gd name="T66" fmla="*/ 186 w 285"/>
                <a:gd name="T67" fmla="*/ 901 h 1140"/>
                <a:gd name="T68" fmla="*/ 186 w 285"/>
                <a:gd name="T69" fmla="*/ 847 h 1140"/>
                <a:gd name="T70" fmla="*/ 186 w 285"/>
                <a:gd name="T71" fmla="*/ 738 h 1140"/>
                <a:gd name="T72" fmla="*/ 208 w 285"/>
                <a:gd name="T73" fmla="*/ 657 h 1140"/>
                <a:gd name="T74" fmla="*/ 208 w 285"/>
                <a:gd name="T75" fmla="*/ 631 h 1140"/>
                <a:gd name="T76" fmla="*/ 186 w 285"/>
                <a:gd name="T77" fmla="*/ 575 h 1140"/>
                <a:gd name="T78" fmla="*/ 186 w 285"/>
                <a:gd name="T79" fmla="*/ 492 h 1140"/>
                <a:gd name="T80" fmla="*/ 186 w 285"/>
                <a:gd name="T81" fmla="*/ 384 h 1140"/>
                <a:gd name="T82" fmla="*/ 208 w 285"/>
                <a:gd name="T83" fmla="*/ 334 h 1140"/>
                <a:gd name="T84" fmla="*/ 208 w 285"/>
                <a:gd name="T85" fmla="*/ 308 h 1140"/>
                <a:gd name="T86" fmla="*/ 208 w 285"/>
                <a:gd name="T87" fmla="*/ 254 h 1140"/>
                <a:gd name="T88" fmla="*/ 186 w 285"/>
                <a:gd name="T89" fmla="*/ 166 h 1140"/>
                <a:gd name="T90" fmla="*/ 228 w 285"/>
                <a:gd name="T91" fmla="*/ 1033 h 1140"/>
                <a:gd name="T92" fmla="*/ 247 w 285"/>
                <a:gd name="T93" fmla="*/ 978 h 1140"/>
                <a:gd name="T94" fmla="*/ 247 w 285"/>
                <a:gd name="T95" fmla="*/ 951 h 1140"/>
                <a:gd name="T96" fmla="*/ 228 w 285"/>
                <a:gd name="T97" fmla="*/ 899 h 1140"/>
                <a:gd name="T98" fmla="*/ 228 w 285"/>
                <a:gd name="T99" fmla="*/ 820 h 1140"/>
                <a:gd name="T100" fmla="*/ 229 w 285"/>
                <a:gd name="T101" fmla="*/ 713 h 1140"/>
                <a:gd name="T102" fmla="*/ 248 w 285"/>
                <a:gd name="T103" fmla="*/ 661 h 1140"/>
                <a:gd name="T104" fmla="*/ 248 w 285"/>
                <a:gd name="T105" fmla="*/ 634 h 1140"/>
                <a:gd name="T106" fmla="*/ 229 w 285"/>
                <a:gd name="T107" fmla="*/ 579 h 1140"/>
                <a:gd name="T108" fmla="*/ 229 w 285"/>
                <a:gd name="T109" fmla="*/ 499 h 1140"/>
                <a:gd name="T110" fmla="*/ 230 w 285"/>
                <a:gd name="T111" fmla="*/ 393 h 1140"/>
                <a:gd name="T112" fmla="*/ 249 w 285"/>
                <a:gd name="T113" fmla="*/ 343 h 1140"/>
                <a:gd name="T114" fmla="*/ 249 w 285"/>
                <a:gd name="T115" fmla="*/ 316 h 1140"/>
                <a:gd name="T116" fmla="*/ 230 w 285"/>
                <a:gd name="T117" fmla="*/ 259 h 1140"/>
                <a:gd name="T118" fmla="*/ 230 w 285"/>
                <a:gd name="T119" fmla="*/ 179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5" h="1140">
                  <a:moveTo>
                    <a:pt x="285" y="9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0"/>
                    <a:pt x="0" y="1140"/>
                    <a:pt x="0" y="1140"/>
                  </a:cubicBezTo>
                  <a:cubicBezTo>
                    <a:pt x="285" y="1097"/>
                    <a:pt x="285" y="1097"/>
                    <a:pt x="285" y="1097"/>
                  </a:cubicBezTo>
                  <a:lnTo>
                    <a:pt x="285" y="98"/>
                  </a:lnTo>
                  <a:close/>
                  <a:moveTo>
                    <a:pt x="49" y="1049"/>
                  </a:moveTo>
                  <a:cubicBezTo>
                    <a:pt x="97" y="1045"/>
                    <a:pt x="97" y="1045"/>
                    <a:pt x="97" y="1045"/>
                  </a:cubicBezTo>
                  <a:cubicBezTo>
                    <a:pt x="97" y="1077"/>
                    <a:pt x="97" y="1077"/>
                    <a:pt x="97" y="1077"/>
                  </a:cubicBezTo>
                  <a:cubicBezTo>
                    <a:pt x="49" y="1083"/>
                    <a:pt x="49" y="1083"/>
                    <a:pt x="49" y="1083"/>
                  </a:cubicBezTo>
                  <a:lnTo>
                    <a:pt x="49" y="1049"/>
                  </a:lnTo>
                  <a:close/>
                  <a:moveTo>
                    <a:pt x="49" y="991"/>
                  </a:moveTo>
                  <a:cubicBezTo>
                    <a:pt x="65" y="990"/>
                    <a:pt x="81" y="989"/>
                    <a:pt x="97" y="988"/>
                  </a:cubicBezTo>
                  <a:cubicBezTo>
                    <a:pt x="97" y="999"/>
                    <a:pt x="97" y="1009"/>
                    <a:pt x="97" y="1020"/>
                  </a:cubicBezTo>
                  <a:cubicBezTo>
                    <a:pt x="81" y="1022"/>
                    <a:pt x="65" y="1024"/>
                    <a:pt x="49" y="1025"/>
                  </a:cubicBezTo>
                  <a:cubicBezTo>
                    <a:pt x="49" y="1014"/>
                    <a:pt x="49" y="1003"/>
                    <a:pt x="49" y="991"/>
                  </a:cubicBezTo>
                  <a:close/>
                  <a:moveTo>
                    <a:pt x="49" y="934"/>
                  </a:moveTo>
                  <a:cubicBezTo>
                    <a:pt x="65" y="933"/>
                    <a:pt x="81" y="932"/>
                    <a:pt x="97" y="932"/>
                  </a:cubicBezTo>
                  <a:cubicBezTo>
                    <a:pt x="97" y="942"/>
                    <a:pt x="97" y="953"/>
                    <a:pt x="97" y="964"/>
                  </a:cubicBezTo>
                  <a:cubicBezTo>
                    <a:pt x="81" y="965"/>
                    <a:pt x="65" y="966"/>
                    <a:pt x="49" y="968"/>
                  </a:cubicBezTo>
                  <a:cubicBezTo>
                    <a:pt x="49" y="956"/>
                    <a:pt x="49" y="945"/>
                    <a:pt x="49" y="934"/>
                  </a:cubicBezTo>
                  <a:close/>
                  <a:moveTo>
                    <a:pt x="49" y="876"/>
                  </a:moveTo>
                  <a:cubicBezTo>
                    <a:pt x="65" y="876"/>
                    <a:pt x="81" y="875"/>
                    <a:pt x="97" y="875"/>
                  </a:cubicBezTo>
                  <a:cubicBezTo>
                    <a:pt x="97" y="886"/>
                    <a:pt x="97" y="896"/>
                    <a:pt x="97" y="907"/>
                  </a:cubicBezTo>
                  <a:cubicBezTo>
                    <a:pt x="81" y="908"/>
                    <a:pt x="65" y="909"/>
                    <a:pt x="49" y="910"/>
                  </a:cubicBezTo>
                  <a:cubicBezTo>
                    <a:pt x="49" y="899"/>
                    <a:pt x="49" y="887"/>
                    <a:pt x="49" y="876"/>
                  </a:cubicBezTo>
                  <a:close/>
                  <a:moveTo>
                    <a:pt x="49" y="818"/>
                  </a:moveTo>
                  <a:cubicBezTo>
                    <a:pt x="65" y="818"/>
                    <a:pt x="81" y="819"/>
                    <a:pt x="97" y="819"/>
                  </a:cubicBezTo>
                  <a:cubicBezTo>
                    <a:pt x="97" y="829"/>
                    <a:pt x="97" y="840"/>
                    <a:pt x="97" y="851"/>
                  </a:cubicBezTo>
                  <a:cubicBezTo>
                    <a:pt x="81" y="851"/>
                    <a:pt x="65" y="852"/>
                    <a:pt x="49" y="853"/>
                  </a:cubicBezTo>
                  <a:cubicBezTo>
                    <a:pt x="49" y="841"/>
                    <a:pt x="49" y="830"/>
                    <a:pt x="49" y="818"/>
                  </a:cubicBezTo>
                  <a:close/>
                  <a:moveTo>
                    <a:pt x="49" y="761"/>
                  </a:moveTo>
                  <a:cubicBezTo>
                    <a:pt x="65" y="761"/>
                    <a:pt x="81" y="762"/>
                    <a:pt x="97" y="762"/>
                  </a:cubicBezTo>
                  <a:cubicBezTo>
                    <a:pt x="97" y="773"/>
                    <a:pt x="97" y="783"/>
                    <a:pt x="97" y="794"/>
                  </a:cubicBezTo>
                  <a:cubicBezTo>
                    <a:pt x="81" y="794"/>
                    <a:pt x="65" y="795"/>
                    <a:pt x="49" y="795"/>
                  </a:cubicBezTo>
                  <a:cubicBezTo>
                    <a:pt x="49" y="784"/>
                    <a:pt x="49" y="772"/>
                    <a:pt x="49" y="761"/>
                  </a:cubicBezTo>
                  <a:close/>
                  <a:moveTo>
                    <a:pt x="49" y="703"/>
                  </a:moveTo>
                  <a:cubicBezTo>
                    <a:pt x="65" y="704"/>
                    <a:pt x="81" y="705"/>
                    <a:pt x="97" y="706"/>
                  </a:cubicBezTo>
                  <a:cubicBezTo>
                    <a:pt x="97" y="716"/>
                    <a:pt x="97" y="727"/>
                    <a:pt x="97" y="738"/>
                  </a:cubicBezTo>
                  <a:cubicBezTo>
                    <a:pt x="81" y="738"/>
                    <a:pt x="65" y="737"/>
                    <a:pt x="49" y="737"/>
                  </a:cubicBezTo>
                  <a:cubicBezTo>
                    <a:pt x="49" y="726"/>
                    <a:pt x="49" y="715"/>
                    <a:pt x="49" y="703"/>
                  </a:cubicBezTo>
                  <a:close/>
                  <a:moveTo>
                    <a:pt x="49" y="645"/>
                  </a:moveTo>
                  <a:cubicBezTo>
                    <a:pt x="65" y="647"/>
                    <a:pt x="81" y="648"/>
                    <a:pt x="97" y="649"/>
                  </a:cubicBezTo>
                  <a:cubicBezTo>
                    <a:pt x="97" y="660"/>
                    <a:pt x="97" y="671"/>
                    <a:pt x="97" y="681"/>
                  </a:cubicBezTo>
                  <a:cubicBezTo>
                    <a:pt x="81" y="681"/>
                    <a:pt x="65" y="680"/>
                    <a:pt x="49" y="680"/>
                  </a:cubicBezTo>
                  <a:cubicBezTo>
                    <a:pt x="49" y="668"/>
                    <a:pt x="49" y="657"/>
                    <a:pt x="49" y="645"/>
                  </a:cubicBezTo>
                  <a:close/>
                  <a:moveTo>
                    <a:pt x="49" y="588"/>
                  </a:moveTo>
                  <a:cubicBezTo>
                    <a:pt x="65" y="590"/>
                    <a:pt x="81" y="591"/>
                    <a:pt x="97" y="593"/>
                  </a:cubicBezTo>
                  <a:cubicBezTo>
                    <a:pt x="97" y="603"/>
                    <a:pt x="97" y="614"/>
                    <a:pt x="97" y="625"/>
                  </a:cubicBezTo>
                  <a:cubicBezTo>
                    <a:pt x="81" y="624"/>
                    <a:pt x="65" y="623"/>
                    <a:pt x="49" y="622"/>
                  </a:cubicBezTo>
                  <a:cubicBezTo>
                    <a:pt x="49" y="611"/>
                    <a:pt x="49" y="599"/>
                    <a:pt x="49" y="588"/>
                  </a:cubicBezTo>
                  <a:close/>
                  <a:moveTo>
                    <a:pt x="49" y="530"/>
                  </a:moveTo>
                  <a:cubicBezTo>
                    <a:pt x="65" y="532"/>
                    <a:pt x="81" y="534"/>
                    <a:pt x="97" y="536"/>
                  </a:cubicBezTo>
                  <a:cubicBezTo>
                    <a:pt x="97" y="547"/>
                    <a:pt x="97" y="558"/>
                    <a:pt x="97" y="568"/>
                  </a:cubicBezTo>
                  <a:cubicBezTo>
                    <a:pt x="81" y="567"/>
                    <a:pt x="65" y="566"/>
                    <a:pt x="49" y="565"/>
                  </a:cubicBezTo>
                  <a:cubicBezTo>
                    <a:pt x="49" y="553"/>
                    <a:pt x="49" y="542"/>
                    <a:pt x="49" y="530"/>
                  </a:cubicBezTo>
                  <a:close/>
                  <a:moveTo>
                    <a:pt x="49" y="473"/>
                  </a:moveTo>
                  <a:cubicBezTo>
                    <a:pt x="65" y="475"/>
                    <a:pt x="81" y="477"/>
                    <a:pt x="97" y="480"/>
                  </a:cubicBezTo>
                  <a:cubicBezTo>
                    <a:pt x="97" y="490"/>
                    <a:pt x="97" y="501"/>
                    <a:pt x="97" y="512"/>
                  </a:cubicBezTo>
                  <a:cubicBezTo>
                    <a:pt x="81" y="510"/>
                    <a:pt x="65" y="508"/>
                    <a:pt x="49" y="507"/>
                  </a:cubicBezTo>
                  <a:cubicBezTo>
                    <a:pt x="49" y="495"/>
                    <a:pt x="49" y="484"/>
                    <a:pt x="49" y="473"/>
                  </a:cubicBezTo>
                  <a:close/>
                  <a:moveTo>
                    <a:pt x="49" y="392"/>
                  </a:moveTo>
                  <a:cubicBezTo>
                    <a:pt x="49" y="380"/>
                    <a:pt x="49" y="369"/>
                    <a:pt x="49" y="357"/>
                  </a:cubicBezTo>
                  <a:cubicBezTo>
                    <a:pt x="65" y="361"/>
                    <a:pt x="81" y="364"/>
                    <a:pt x="97" y="367"/>
                  </a:cubicBezTo>
                  <a:cubicBezTo>
                    <a:pt x="97" y="378"/>
                    <a:pt x="97" y="388"/>
                    <a:pt x="97" y="399"/>
                  </a:cubicBezTo>
                  <a:cubicBezTo>
                    <a:pt x="81" y="396"/>
                    <a:pt x="65" y="394"/>
                    <a:pt x="49" y="392"/>
                  </a:cubicBezTo>
                  <a:close/>
                  <a:moveTo>
                    <a:pt x="49" y="415"/>
                  </a:moveTo>
                  <a:cubicBezTo>
                    <a:pt x="65" y="418"/>
                    <a:pt x="81" y="421"/>
                    <a:pt x="97" y="423"/>
                  </a:cubicBezTo>
                  <a:cubicBezTo>
                    <a:pt x="97" y="434"/>
                    <a:pt x="97" y="445"/>
                    <a:pt x="97" y="455"/>
                  </a:cubicBezTo>
                  <a:cubicBezTo>
                    <a:pt x="81" y="453"/>
                    <a:pt x="65" y="451"/>
                    <a:pt x="49" y="449"/>
                  </a:cubicBezTo>
                  <a:cubicBezTo>
                    <a:pt x="49" y="438"/>
                    <a:pt x="49" y="426"/>
                    <a:pt x="49" y="415"/>
                  </a:cubicBezTo>
                  <a:close/>
                  <a:moveTo>
                    <a:pt x="49" y="300"/>
                  </a:moveTo>
                  <a:cubicBezTo>
                    <a:pt x="65" y="303"/>
                    <a:pt x="81" y="307"/>
                    <a:pt x="97" y="310"/>
                  </a:cubicBezTo>
                  <a:cubicBezTo>
                    <a:pt x="97" y="321"/>
                    <a:pt x="97" y="332"/>
                    <a:pt x="97" y="342"/>
                  </a:cubicBezTo>
                  <a:cubicBezTo>
                    <a:pt x="81" y="340"/>
                    <a:pt x="65" y="337"/>
                    <a:pt x="49" y="334"/>
                  </a:cubicBezTo>
                  <a:cubicBezTo>
                    <a:pt x="49" y="323"/>
                    <a:pt x="49" y="311"/>
                    <a:pt x="49" y="300"/>
                  </a:cubicBezTo>
                  <a:close/>
                  <a:moveTo>
                    <a:pt x="49" y="242"/>
                  </a:moveTo>
                  <a:cubicBezTo>
                    <a:pt x="65" y="246"/>
                    <a:pt x="81" y="250"/>
                    <a:pt x="97" y="254"/>
                  </a:cubicBezTo>
                  <a:cubicBezTo>
                    <a:pt x="97" y="265"/>
                    <a:pt x="97" y="275"/>
                    <a:pt x="97" y="286"/>
                  </a:cubicBezTo>
                  <a:cubicBezTo>
                    <a:pt x="81" y="283"/>
                    <a:pt x="65" y="280"/>
                    <a:pt x="49" y="276"/>
                  </a:cubicBezTo>
                  <a:cubicBezTo>
                    <a:pt x="49" y="265"/>
                    <a:pt x="49" y="254"/>
                    <a:pt x="49" y="242"/>
                  </a:cubicBezTo>
                  <a:close/>
                  <a:moveTo>
                    <a:pt x="49" y="185"/>
                  </a:moveTo>
                  <a:cubicBezTo>
                    <a:pt x="65" y="189"/>
                    <a:pt x="81" y="193"/>
                    <a:pt x="97" y="197"/>
                  </a:cubicBezTo>
                  <a:cubicBezTo>
                    <a:pt x="97" y="208"/>
                    <a:pt x="97" y="219"/>
                    <a:pt x="97" y="229"/>
                  </a:cubicBezTo>
                  <a:cubicBezTo>
                    <a:pt x="81" y="226"/>
                    <a:pt x="65" y="222"/>
                    <a:pt x="49" y="219"/>
                  </a:cubicBezTo>
                  <a:cubicBezTo>
                    <a:pt x="49" y="207"/>
                    <a:pt x="49" y="196"/>
                    <a:pt x="49" y="185"/>
                  </a:cubicBezTo>
                  <a:close/>
                  <a:moveTo>
                    <a:pt x="49" y="127"/>
                  </a:moveTo>
                  <a:cubicBezTo>
                    <a:pt x="65" y="132"/>
                    <a:pt x="81" y="136"/>
                    <a:pt x="97" y="141"/>
                  </a:cubicBezTo>
                  <a:cubicBezTo>
                    <a:pt x="97" y="152"/>
                    <a:pt x="97" y="162"/>
                    <a:pt x="97" y="173"/>
                  </a:cubicBezTo>
                  <a:cubicBezTo>
                    <a:pt x="81" y="169"/>
                    <a:pt x="65" y="165"/>
                    <a:pt x="49" y="161"/>
                  </a:cubicBezTo>
                  <a:cubicBezTo>
                    <a:pt x="49" y="150"/>
                    <a:pt x="49" y="138"/>
                    <a:pt x="49" y="127"/>
                  </a:cubicBezTo>
                  <a:close/>
                  <a:moveTo>
                    <a:pt x="97" y="116"/>
                  </a:moveTo>
                  <a:cubicBezTo>
                    <a:pt x="49" y="104"/>
                    <a:pt x="49" y="104"/>
                    <a:pt x="49" y="104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97" y="85"/>
                    <a:pt x="97" y="85"/>
                    <a:pt x="97" y="85"/>
                  </a:cubicBezTo>
                  <a:lnTo>
                    <a:pt x="97" y="116"/>
                  </a:lnTo>
                  <a:close/>
                  <a:moveTo>
                    <a:pt x="159" y="133"/>
                  </a:moveTo>
                  <a:cubicBezTo>
                    <a:pt x="129" y="125"/>
                    <a:pt x="129" y="125"/>
                    <a:pt x="129" y="125"/>
                  </a:cubicBezTo>
                  <a:cubicBezTo>
                    <a:pt x="129" y="94"/>
                    <a:pt x="129" y="94"/>
                    <a:pt x="129" y="94"/>
                  </a:cubicBezTo>
                  <a:cubicBezTo>
                    <a:pt x="159" y="104"/>
                    <a:pt x="159" y="104"/>
                    <a:pt x="159" y="104"/>
                  </a:cubicBezTo>
                  <a:lnTo>
                    <a:pt x="159" y="133"/>
                  </a:lnTo>
                  <a:close/>
                  <a:moveTo>
                    <a:pt x="159" y="188"/>
                  </a:moveTo>
                  <a:cubicBezTo>
                    <a:pt x="149" y="185"/>
                    <a:pt x="139" y="183"/>
                    <a:pt x="129" y="180"/>
                  </a:cubicBezTo>
                  <a:cubicBezTo>
                    <a:pt x="129" y="170"/>
                    <a:pt x="129" y="160"/>
                    <a:pt x="129" y="150"/>
                  </a:cubicBezTo>
                  <a:cubicBezTo>
                    <a:pt x="139" y="153"/>
                    <a:pt x="149" y="156"/>
                    <a:pt x="159" y="159"/>
                  </a:cubicBezTo>
                  <a:cubicBezTo>
                    <a:pt x="159" y="168"/>
                    <a:pt x="159" y="178"/>
                    <a:pt x="159" y="188"/>
                  </a:cubicBezTo>
                  <a:close/>
                  <a:moveTo>
                    <a:pt x="159" y="243"/>
                  </a:moveTo>
                  <a:cubicBezTo>
                    <a:pt x="149" y="240"/>
                    <a:pt x="139" y="238"/>
                    <a:pt x="129" y="236"/>
                  </a:cubicBezTo>
                  <a:cubicBezTo>
                    <a:pt x="129" y="226"/>
                    <a:pt x="129" y="215"/>
                    <a:pt x="129" y="205"/>
                  </a:cubicBezTo>
                  <a:cubicBezTo>
                    <a:pt x="139" y="208"/>
                    <a:pt x="149" y="211"/>
                    <a:pt x="159" y="213"/>
                  </a:cubicBezTo>
                  <a:cubicBezTo>
                    <a:pt x="159" y="223"/>
                    <a:pt x="159" y="233"/>
                    <a:pt x="159" y="243"/>
                  </a:cubicBezTo>
                  <a:close/>
                  <a:moveTo>
                    <a:pt x="159" y="298"/>
                  </a:moveTo>
                  <a:cubicBezTo>
                    <a:pt x="149" y="296"/>
                    <a:pt x="139" y="294"/>
                    <a:pt x="129" y="292"/>
                  </a:cubicBezTo>
                  <a:cubicBezTo>
                    <a:pt x="129" y="281"/>
                    <a:pt x="129" y="271"/>
                    <a:pt x="129" y="261"/>
                  </a:cubicBezTo>
                  <a:cubicBezTo>
                    <a:pt x="139" y="263"/>
                    <a:pt x="149" y="266"/>
                    <a:pt x="159" y="268"/>
                  </a:cubicBezTo>
                  <a:cubicBezTo>
                    <a:pt x="159" y="278"/>
                    <a:pt x="159" y="288"/>
                    <a:pt x="159" y="298"/>
                  </a:cubicBezTo>
                  <a:close/>
                  <a:moveTo>
                    <a:pt x="159" y="353"/>
                  </a:moveTo>
                  <a:cubicBezTo>
                    <a:pt x="149" y="351"/>
                    <a:pt x="139" y="349"/>
                    <a:pt x="129" y="347"/>
                  </a:cubicBezTo>
                  <a:cubicBezTo>
                    <a:pt x="129" y="337"/>
                    <a:pt x="129" y="327"/>
                    <a:pt x="129" y="317"/>
                  </a:cubicBezTo>
                  <a:cubicBezTo>
                    <a:pt x="139" y="319"/>
                    <a:pt x="149" y="321"/>
                    <a:pt x="159" y="323"/>
                  </a:cubicBezTo>
                  <a:cubicBezTo>
                    <a:pt x="159" y="333"/>
                    <a:pt x="159" y="343"/>
                    <a:pt x="159" y="353"/>
                  </a:cubicBezTo>
                  <a:close/>
                  <a:moveTo>
                    <a:pt x="159" y="408"/>
                  </a:moveTo>
                  <a:cubicBezTo>
                    <a:pt x="149" y="406"/>
                    <a:pt x="139" y="405"/>
                    <a:pt x="129" y="403"/>
                  </a:cubicBezTo>
                  <a:cubicBezTo>
                    <a:pt x="129" y="393"/>
                    <a:pt x="129" y="383"/>
                    <a:pt x="129" y="372"/>
                  </a:cubicBezTo>
                  <a:cubicBezTo>
                    <a:pt x="139" y="374"/>
                    <a:pt x="149" y="376"/>
                    <a:pt x="159" y="378"/>
                  </a:cubicBezTo>
                  <a:cubicBezTo>
                    <a:pt x="159" y="388"/>
                    <a:pt x="159" y="398"/>
                    <a:pt x="159" y="408"/>
                  </a:cubicBezTo>
                  <a:close/>
                  <a:moveTo>
                    <a:pt x="160" y="463"/>
                  </a:moveTo>
                  <a:cubicBezTo>
                    <a:pt x="149" y="461"/>
                    <a:pt x="139" y="460"/>
                    <a:pt x="129" y="459"/>
                  </a:cubicBezTo>
                  <a:cubicBezTo>
                    <a:pt x="129" y="448"/>
                    <a:pt x="129" y="438"/>
                    <a:pt x="129" y="428"/>
                  </a:cubicBezTo>
                  <a:cubicBezTo>
                    <a:pt x="139" y="430"/>
                    <a:pt x="149" y="432"/>
                    <a:pt x="160" y="433"/>
                  </a:cubicBezTo>
                  <a:cubicBezTo>
                    <a:pt x="160" y="443"/>
                    <a:pt x="160" y="453"/>
                    <a:pt x="160" y="463"/>
                  </a:cubicBezTo>
                  <a:close/>
                  <a:moveTo>
                    <a:pt x="160" y="518"/>
                  </a:moveTo>
                  <a:cubicBezTo>
                    <a:pt x="149" y="516"/>
                    <a:pt x="139" y="515"/>
                    <a:pt x="129" y="514"/>
                  </a:cubicBezTo>
                  <a:cubicBezTo>
                    <a:pt x="129" y="504"/>
                    <a:pt x="129" y="494"/>
                    <a:pt x="129" y="484"/>
                  </a:cubicBezTo>
                  <a:cubicBezTo>
                    <a:pt x="139" y="485"/>
                    <a:pt x="149" y="487"/>
                    <a:pt x="160" y="488"/>
                  </a:cubicBezTo>
                  <a:cubicBezTo>
                    <a:pt x="160" y="498"/>
                    <a:pt x="160" y="508"/>
                    <a:pt x="160" y="518"/>
                  </a:cubicBezTo>
                  <a:close/>
                  <a:moveTo>
                    <a:pt x="160" y="572"/>
                  </a:moveTo>
                  <a:cubicBezTo>
                    <a:pt x="150" y="572"/>
                    <a:pt x="139" y="571"/>
                    <a:pt x="129" y="570"/>
                  </a:cubicBezTo>
                  <a:cubicBezTo>
                    <a:pt x="129" y="560"/>
                    <a:pt x="129" y="550"/>
                    <a:pt x="129" y="539"/>
                  </a:cubicBezTo>
                  <a:cubicBezTo>
                    <a:pt x="139" y="541"/>
                    <a:pt x="150" y="542"/>
                    <a:pt x="160" y="543"/>
                  </a:cubicBezTo>
                  <a:cubicBezTo>
                    <a:pt x="160" y="553"/>
                    <a:pt x="160" y="563"/>
                    <a:pt x="160" y="572"/>
                  </a:cubicBezTo>
                  <a:close/>
                  <a:moveTo>
                    <a:pt x="160" y="627"/>
                  </a:moveTo>
                  <a:cubicBezTo>
                    <a:pt x="150" y="627"/>
                    <a:pt x="140" y="626"/>
                    <a:pt x="129" y="626"/>
                  </a:cubicBezTo>
                  <a:cubicBezTo>
                    <a:pt x="129" y="616"/>
                    <a:pt x="129" y="605"/>
                    <a:pt x="129" y="595"/>
                  </a:cubicBezTo>
                  <a:cubicBezTo>
                    <a:pt x="140" y="596"/>
                    <a:pt x="150" y="597"/>
                    <a:pt x="160" y="598"/>
                  </a:cubicBezTo>
                  <a:cubicBezTo>
                    <a:pt x="160" y="608"/>
                    <a:pt x="160" y="618"/>
                    <a:pt x="160" y="627"/>
                  </a:cubicBezTo>
                  <a:close/>
                  <a:moveTo>
                    <a:pt x="160" y="682"/>
                  </a:moveTo>
                  <a:cubicBezTo>
                    <a:pt x="150" y="682"/>
                    <a:pt x="140" y="682"/>
                    <a:pt x="130" y="681"/>
                  </a:cubicBezTo>
                  <a:cubicBezTo>
                    <a:pt x="130" y="671"/>
                    <a:pt x="130" y="661"/>
                    <a:pt x="130" y="651"/>
                  </a:cubicBezTo>
                  <a:cubicBezTo>
                    <a:pt x="140" y="652"/>
                    <a:pt x="150" y="652"/>
                    <a:pt x="160" y="653"/>
                  </a:cubicBezTo>
                  <a:cubicBezTo>
                    <a:pt x="160" y="663"/>
                    <a:pt x="160" y="673"/>
                    <a:pt x="160" y="682"/>
                  </a:cubicBezTo>
                  <a:close/>
                  <a:moveTo>
                    <a:pt x="160" y="737"/>
                  </a:moveTo>
                  <a:cubicBezTo>
                    <a:pt x="150" y="737"/>
                    <a:pt x="140" y="737"/>
                    <a:pt x="130" y="737"/>
                  </a:cubicBezTo>
                  <a:cubicBezTo>
                    <a:pt x="130" y="727"/>
                    <a:pt x="130" y="717"/>
                    <a:pt x="130" y="706"/>
                  </a:cubicBezTo>
                  <a:cubicBezTo>
                    <a:pt x="140" y="707"/>
                    <a:pt x="150" y="708"/>
                    <a:pt x="160" y="708"/>
                  </a:cubicBezTo>
                  <a:cubicBezTo>
                    <a:pt x="160" y="718"/>
                    <a:pt x="160" y="728"/>
                    <a:pt x="160" y="737"/>
                  </a:cubicBezTo>
                  <a:close/>
                  <a:moveTo>
                    <a:pt x="160" y="792"/>
                  </a:moveTo>
                  <a:cubicBezTo>
                    <a:pt x="150" y="793"/>
                    <a:pt x="140" y="793"/>
                    <a:pt x="130" y="793"/>
                  </a:cubicBezTo>
                  <a:cubicBezTo>
                    <a:pt x="130" y="783"/>
                    <a:pt x="130" y="772"/>
                    <a:pt x="130" y="762"/>
                  </a:cubicBezTo>
                  <a:cubicBezTo>
                    <a:pt x="140" y="762"/>
                    <a:pt x="150" y="763"/>
                    <a:pt x="160" y="763"/>
                  </a:cubicBezTo>
                  <a:cubicBezTo>
                    <a:pt x="160" y="773"/>
                    <a:pt x="160" y="783"/>
                    <a:pt x="160" y="792"/>
                  </a:cubicBezTo>
                  <a:close/>
                  <a:moveTo>
                    <a:pt x="160" y="847"/>
                  </a:moveTo>
                  <a:cubicBezTo>
                    <a:pt x="150" y="848"/>
                    <a:pt x="140" y="848"/>
                    <a:pt x="130" y="849"/>
                  </a:cubicBezTo>
                  <a:cubicBezTo>
                    <a:pt x="130" y="838"/>
                    <a:pt x="130" y="828"/>
                    <a:pt x="130" y="818"/>
                  </a:cubicBezTo>
                  <a:cubicBezTo>
                    <a:pt x="140" y="818"/>
                    <a:pt x="150" y="818"/>
                    <a:pt x="160" y="818"/>
                  </a:cubicBezTo>
                  <a:cubicBezTo>
                    <a:pt x="160" y="828"/>
                    <a:pt x="160" y="838"/>
                    <a:pt x="160" y="847"/>
                  </a:cubicBezTo>
                  <a:close/>
                  <a:moveTo>
                    <a:pt x="160" y="902"/>
                  </a:moveTo>
                  <a:cubicBezTo>
                    <a:pt x="150" y="903"/>
                    <a:pt x="140" y="904"/>
                    <a:pt x="130" y="904"/>
                  </a:cubicBezTo>
                  <a:cubicBezTo>
                    <a:pt x="130" y="894"/>
                    <a:pt x="130" y="884"/>
                    <a:pt x="130" y="874"/>
                  </a:cubicBezTo>
                  <a:cubicBezTo>
                    <a:pt x="140" y="873"/>
                    <a:pt x="150" y="873"/>
                    <a:pt x="160" y="873"/>
                  </a:cubicBezTo>
                  <a:cubicBezTo>
                    <a:pt x="160" y="883"/>
                    <a:pt x="160" y="893"/>
                    <a:pt x="160" y="902"/>
                  </a:cubicBezTo>
                  <a:close/>
                  <a:moveTo>
                    <a:pt x="160" y="957"/>
                  </a:moveTo>
                  <a:cubicBezTo>
                    <a:pt x="150" y="958"/>
                    <a:pt x="140" y="959"/>
                    <a:pt x="130" y="960"/>
                  </a:cubicBezTo>
                  <a:cubicBezTo>
                    <a:pt x="130" y="950"/>
                    <a:pt x="130" y="939"/>
                    <a:pt x="130" y="929"/>
                  </a:cubicBezTo>
                  <a:cubicBezTo>
                    <a:pt x="140" y="929"/>
                    <a:pt x="150" y="928"/>
                    <a:pt x="160" y="928"/>
                  </a:cubicBezTo>
                  <a:cubicBezTo>
                    <a:pt x="160" y="938"/>
                    <a:pt x="160" y="947"/>
                    <a:pt x="160" y="957"/>
                  </a:cubicBezTo>
                  <a:close/>
                  <a:moveTo>
                    <a:pt x="161" y="1012"/>
                  </a:moveTo>
                  <a:cubicBezTo>
                    <a:pt x="150" y="1013"/>
                    <a:pt x="140" y="1014"/>
                    <a:pt x="130" y="1016"/>
                  </a:cubicBezTo>
                  <a:cubicBezTo>
                    <a:pt x="130" y="1005"/>
                    <a:pt x="130" y="995"/>
                    <a:pt x="130" y="985"/>
                  </a:cubicBezTo>
                  <a:cubicBezTo>
                    <a:pt x="140" y="984"/>
                    <a:pt x="150" y="984"/>
                    <a:pt x="161" y="983"/>
                  </a:cubicBezTo>
                  <a:cubicBezTo>
                    <a:pt x="161" y="993"/>
                    <a:pt x="161" y="1002"/>
                    <a:pt x="161" y="1012"/>
                  </a:cubicBezTo>
                  <a:close/>
                  <a:moveTo>
                    <a:pt x="161" y="1067"/>
                  </a:moveTo>
                  <a:cubicBezTo>
                    <a:pt x="130" y="1071"/>
                    <a:pt x="130" y="1071"/>
                    <a:pt x="130" y="1071"/>
                  </a:cubicBezTo>
                  <a:cubicBezTo>
                    <a:pt x="130" y="1041"/>
                    <a:pt x="130" y="1041"/>
                    <a:pt x="130" y="1041"/>
                  </a:cubicBezTo>
                  <a:cubicBezTo>
                    <a:pt x="161" y="1038"/>
                    <a:pt x="161" y="1038"/>
                    <a:pt x="161" y="1038"/>
                  </a:cubicBezTo>
                  <a:lnTo>
                    <a:pt x="161" y="1067"/>
                  </a:lnTo>
                  <a:close/>
                  <a:moveTo>
                    <a:pt x="186" y="1036"/>
                  </a:moveTo>
                  <a:cubicBezTo>
                    <a:pt x="208" y="1034"/>
                    <a:pt x="208" y="1034"/>
                    <a:pt x="208" y="1034"/>
                  </a:cubicBezTo>
                  <a:cubicBezTo>
                    <a:pt x="208" y="1061"/>
                    <a:pt x="208" y="1061"/>
                    <a:pt x="208" y="1061"/>
                  </a:cubicBezTo>
                  <a:cubicBezTo>
                    <a:pt x="186" y="1065"/>
                    <a:pt x="186" y="1065"/>
                    <a:pt x="186" y="1065"/>
                  </a:cubicBezTo>
                  <a:lnTo>
                    <a:pt x="186" y="1036"/>
                  </a:lnTo>
                  <a:close/>
                  <a:moveTo>
                    <a:pt x="186" y="982"/>
                  </a:moveTo>
                  <a:cubicBezTo>
                    <a:pt x="193" y="981"/>
                    <a:pt x="200" y="981"/>
                    <a:pt x="208" y="980"/>
                  </a:cubicBezTo>
                  <a:cubicBezTo>
                    <a:pt x="208" y="990"/>
                    <a:pt x="208" y="999"/>
                    <a:pt x="208" y="1008"/>
                  </a:cubicBezTo>
                  <a:cubicBezTo>
                    <a:pt x="200" y="1008"/>
                    <a:pt x="193" y="1009"/>
                    <a:pt x="186" y="1010"/>
                  </a:cubicBezTo>
                  <a:cubicBezTo>
                    <a:pt x="186" y="1001"/>
                    <a:pt x="186" y="991"/>
                    <a:pt x="186" y="982"/>
                  </a:cubicBezTo>
                  <a:close/>
                  <a:moveTo>
                    <a:pt x="186" y="956"/>
                  </a:moveTo>
                  <a:cubicBezTo>
                    <a:pt x="186" y="946"/>
                    <a:pt x="186" y="937"/>
                    <a:pt x="186" y="928"/>
                  </a:cubicBezTo>
                  <a:cubicBezTo>
                    <a:pt x="193" y="927"/>
                    <a:pt x="200" y="927"/>
                    <a:pt x="208" y="927"/>
                  </a:cubicBezTo>
                  <a:cubicBezTo>
                    <a:pt x="208" y="936"/>
                    <a:pt x="208" y="945"/>
                    <a:pt x="208" y="954"/>
                  </a:cubicBezTo>
                  <a:cubicBezTo>
                    <a:pt x="200" y="954"/>
                    <a:pt x="193" y="955"/>
                    <a:pt x="186" y="956"/>
                  </a:cubicBezTo>
                  <a:close/>
                  <a:moveTo>
                    <a:pt x="186" y="873"/>
                  </a:moveTo>
                  <a:cubicBezTo>
                    <a:pt x="193" y="873"/>
                    <a:pt x="200" y="873"/>
                    <a:pt x="208" y="873"/>
                  </a:cubicBezTo>
                  <a:cubicBezTo>
                    <a:pt x="208" y="882"/>
                    <a:pt x="208" y="891"/>
                    <a:pt x="208" y="900"/>
                  </a:cubicBezTo>
                  <a:cubicBezTo>
                    <a:pt x="200" y="900"/>
                    <a:pt x="193" y="901"/>
                    <a:pt x="186" y="901"/>
                  </a:cubicBezTo>
                  <a:cubicBezTo>
                    <a:pt x="186" y="892"/>
                    <a:pt x="186" y="883"/>
                    <a:pt x="186" y="873"/>
                  </a:cubicBezTo>
                  <a:close/>
                  <a:moveTo>
                    <a:pt x="186" y="847"/>
                  </a:moveTo>
                  <a:cubicBezTo>
                    <a:pt x="186" y="838"/>
                    <a:pt x="186" y="828"/>
                    <a:pt x="186" y="819"/>
                  </a:cubicBezTo>
                  <a:cubicBezTo>
                    <a:pt x="193" y="819"/>
                    <a:pt x="200" y="819"/>
                    <a:pt x="208" y="819"/>
                  </a:cubicBezTo>
                  <a:cubicBezTo>
                    <a:pt x="208" y="828"/>
                    <a:pt x="208" y="837"/>
                    <a:pt x="208" y="846"/>
                  </a:cubicBezTo>
                  <a:cubicBezTo>
                    <a:pt x="200" y="846"/>
                    <a:pt x="193" y="847"/>
                    <a:pt x="186" y="847"/>
                  </a:cubicBezTo>
                  <a:close/>
                  <a:moveTo>
                    <a:pt x="186" y="764"/>
                  </a:moveTo>
                  <a:cubicBezTo>
                    <a:pt x="193" y="765"/>
                    <a:pt x="200" y="765"/>
                    <a:pt x="208" y="765"/>
                  </a:cubicBezTo>
                  <a:cubicBezTo>
                    <a:pt x="208" y="774"/>
                    <a:pt x="208" y="783"/>
                    <a:pt x="208" y="792"/>
                  </a:cubicBezTo>
                  <a:cubicBezTo>
                    <a:pt x="200" y="792"/>
                    <a:pt x="193" y="792"/>
                    <a:pt x="186" y="793"/>
                  </a:cubicBezTo>
                  <a:cubicBezTo>
                    <a:pt x="186" y="783"/>
                    <a:pt x="186" y="774"/>
                    <a:pt x="186" y="764"/>
                  </a:cubicBezTo>
                  <a:close/>
                  <a:moveTo>
                    <a:pt x="186" y="738"/>
                  </a:moveTo>
                  <a:cubicBezTo>
                    <a:pt x="186" y="729"/>
                    <a:pt x="186" y="719"/>
                    <a:pt x="186" y="710"/>
                  </a:cubicBezTo>
                  <a:cubicBezTo>
                    <a:pt x="193" y="710"/>
                    <a:pt x="200" y="711"/>
                    <a:pt x="208" y="711"/>
                  </a:cubicBezTo>
                  <a:cubicBezTo>
                    <a:pt x="208" y="720"/>
                    <a:pt x="208" y="729"/>
                    <a:pt x="208" y="738"/>
                  </a:cubicBezTo>
                  <a:cubicBezTo>
                    <a:pt x="200" y="738"/>
                    <a:pt x="193" y="738"/>
                    <a:pt x="186" y="738"/>
                  </a:cubicBezTo>
                  <a:close/>
                  <a:moveTo>
                    <a:pt x="186" y="656"/>
                  </a:moveTo>
                  <a:cubicBezTo>
                    <a:pt x="193" y="656"/>
                    <a:pt x="200" y="657"/>
                    <a:pt x="208" y="657"/>
                  </a:cubicBezTo>
                  <a:cubicBezTo>
                    <a:pt x="208" y="666"/>
                    <a:pt x="208" y="675"/>
                    <a:pt x="208" y="685"/>
                  </a:cubicBezTo>
                  <a:cubicBezTo>
                    <a:pt x="200" y="684"/>
                    <a:pt x="193" y="684"/>
                    <a:pt x="186" y="684"/>
                  </a:cubicBezTo>
                  <a:cubicBezTo>
                    <a:pt x="186" y="674"/>
                    <a:pt x="186" y="665"/>
                    <a:pt x="186" y="656"/>
                  </a:cubicBezTo>
                  <a:close/>
                  <a:moveTo>
                    <a:pt x="186" y="601"/>
                  </a:moveTo>
                  <a:cubicBezTo>
                    <a:pt x="193" y="602"/>
                    <a:pt x="200" y="603"/>
                    <a:pt x="208" y="604"/>
                  </a:cubicBezTo>
                  <a:cubicBezTo>
                    <a:pt x="208" y="613"/>
                    <a:pt x="208" y="622"/>
                    <a:pt x="208" y="631"/>
                  </a:cubicBezTo>
                  <a:cubicBezTo>
                    <a:pt x="200" y="630"/>
                    <a:pt x="193" y="630"/>
                    <a:pt x="186" y="629"/>
                  </a:cubicBezTo>
                  <a:cubicBezTo>
                    <a:pt x="186" y="620"/>
                    <a:pt x="186" y="611"/>
                    <a:pt x="186" y="601"/>
                  </a:cubicBezTo>
                  <a:close/>
                  <a:moveTo>
                    <a:pt x="186" y="547"/>
                  </a:moveTo>
                  <a:cubicBezTo>
                    <a:pt x="193" y="548"/>
                    <a:pt x="200" y="549"/>
                    <a:pt x="208" y="550"/>
                  </a:cubicBezTo>
                  <a:cubicBezTo>
                    <a:pt x="208" y="559"/>
                    <a:pt x="208" y="568"/>
                    <a:pt x="208" y="577"/>
                  </a:cubicBezTo>
                  <a:cubicBezTo>
                    <a:pt x="200" y="576"/>
                    <a:pt x="193" y="576"/>
                    <a:pt x="186" y="575"/>
                  </a:cubicBezTo>
                  <a:cubicBezTo>
                    <a:pt x="186" y="566"/>
                    <a:pt x="186" y="556"/>
                    <a:pt x="186" y="547"/>
                  </a:cubicBezTo>
                  <a:close/>
                  <a:moveTo>
                    <a:pt x="186" y="492"/>
                  </a:moveTo>
                  <a:cubicBezTo>
                    <a:pt x="193" y="494"/>
                    <a:pt x="200" y="495"/>
                    <a:pt x="208" y="496"/>
                  </a:cubicBezTo>
                  <a:cubicBezTo>
                    <a:pt x="208" y="505"/>
                    <a:pt x="208" y="514"/>
                    <a:pt x="208" y="523"/>
                  </a:cubicBezTo>
                  <a:cubicBezTo>
                    <a:pt x="200" y="522"/>
                    <a:pt x="193" y="521"/>
                    <a:pt x="186" y="521"/>
                  </a:cubicBezTo>
                  <a:cubicBezTo>
                    <a:pt x="186" y="511"/>
                    <a:pt x="186" y="502"/>
                    <a:pt x="186" y="492"/>
                  </a:cubicBezTo>
                  <a:close/>
                  <a:moveTo>
                    <a:pt x="186" y="438"/>
                  </a:moveTo>
                  <a:cubicBezTo>
                    <a:pt x="193" y="439"/>
                    <a:pt x="200" y="441"/>
                    <a:pt x="208" y="442"/>
                  </a:cubicBezTo>
                  <a:cubicBezTo>
                    <a:pt x="208" y="451"/>
                    <a:pt x="208" y="460"/>
                    <a:pt x="208" y="469"/>
                  </a:cubicBezTo>
                  <a:cubicBezTo>
                    <a:pt x="200" y="468"/>
                    <a:pt x="193" y="467"/>
                    <a:pt x="186" y="466"/>
                  </a:cubicBezTo>
                  <a:cubicBezTo>
                    <a:pt x="186" y="457"/>
                    <a:pt x="186" y="448"/>
                    <a:pt x="186" y="438"/>
                  </a:cubicBezTo>
                  <a:close/>
                  <a:moveTo>
                    <a:pt x="186" y="384"/>
                  </a:moveTo>
                  <a:cubicBezTo>
                    <a:pt x="193" y="385"/>
                    <a:pt x="200" y="387"/>
                    <a:pt x="208" y="388"/>
                  </a:cubicBezTo>
                  <a:cubicBezTo>
                    <a:pt x="208" y="397"/>
                    <a:pt x="208" y="406"/>
                    <a:pt x="208" y="415"/>
                  </a:cubicBezTo>
                  <a:cubicBezTo>
                    <a:pt x="200" y="414"/>
                    <a:pt x="193" y="413"/>
                    <a:pt x="186" y="412"/>
                  </a:cubicBezTo>
                  <a:cubicBezTo>
                    <a:pt x="186" y="403"/>
                    <a:pt x="186" y="393"/>
                    <a:pt x="186" y="384"/>
                  </a:cubicBezTo>
                  <a:close/>
                  <a:moveTo>
                    <a:pt x="186" y="329"/>
                  </a:moveTo>
                  <a:cubicBezTo>
                    <a:pt x="193" y="331"/>
                    <a:pt x="200" y="333"/>
                    <a:pt x="208" y="334"/>
                  </a:cubicBezTo>
                  <a:cubicBezTo>
                    <a:pt x="208" y="343"/>
                    <a:pt x="208" y="352"/>
                    <a:pt x="208" y="361"/>
                  </a:cubicBezTo>
                  <a:cubicBezTo>
                    <a:pt x="200" y="360"/>
                    <a:pt x="193" y="359"/>
                    <a:pt x="186" y="358"/>
                  </a:cubicBezTo>
                  <a:cubicBezTo>
                    <a:pt x="186" y="348"/>
                    <a:pt x="186" y="339"/>
                    <a:pt x="186" y="329"/>
                  </a:cubicBezTo>
                  <a:close/>
                  <a:moveTo>
                    <a:pt x="186" y="275"/>
                  </a:moveTo>
                  <a:cubicBezTo>
                    <a:pt x="193" y="277"/>
                    <a:pt x="200" y="279"/>
                    <a:pt x="208" y="280"/>
                  </a:cubicBezTo>
                  <a:cubicBezTo>
                    <a:pt x="208" y="289"/>
                    <a:pt x="208" y="299"/>
                    <a:pt x="208" y="308"/>
                  </a:cubicBezTo>
                  <a:cubicBezTo>
                    <a:pt x="200" y="306"/>
                    <a:pt x="193" y="305"/>
                    <a:pt x="186" y="303"/>
                  </a:cubicBezTo>
                  <a:cubicBezTo>
                    <a:pt x="186" y="294"/>
                    <a:pt x="186" y="284"/>
                    <a:pt x="186" y="275"/>
                  </a:cubicBezTo>
                  <a:close/>
                  <a:moveTo>
                    <a:pt x="186" y="249"/>
                  </a:moveTo>
                  <a:cubicBezTo>
                    <a:pt x="186" y="239"/>
                    <a:pt x="186" y="230"/>
                    <a:pt x="186" y="221"/>
                  </a:cubicBezTo>
                  <a:cubicBezTo>
                    <a:pt x="193" y="223"/>
                    <a:pt x="200" y="225"/>
                    <a:pt x="208" y="227"/>
                  </a:cubicBezTo>
                  <a:cubicBezTo>
                    <a:pt x="208" y="236"/>
                    <a:pt x="208" y="245"/>
                    <a:pt x="208" y="254"/>
                  </a:cubicBezTo>
                  <a:cubicBezTo>
                    <a:pt x="200" y="252"/>
                    <a:pt x="193" y="250"/>
                    <a:pt x="186" y="249"/>
                  </a:cubicBezTo>
                  <a:close/>
                  <a:moveTo>
                    <a:pt x="186" y="166"/>
                  </a:moveTo>
                  <a:cubicBezTo>
                    <a:pt x="193" y="168"/>
                    <a:pt x="200" y="171"/>
                    <a:pt x="208" y="173"/>
                  </a:cubicBezTo>
                  <a:cubicBezTo>
                    <a:pt x="208" y="182"/>
                    <a:pt x="208" y="191"/>
                    <a:pt x="208" y="200"/>
                  </a:cubicBezTo>
                  <a:cubicBezTo>
                    <a:pt x="200" y="198"/>
                    <a:pt x="193" y="196"/>
                    <a:pt x="186" y="194"/>
                  </a:cubicBezTo>
                  <a:cubicBezTo>
                    <a:pt x="186" y="185"/>
                    <a:pt x="186" y="176"/>
                    <a:pt x="186" y="166"/>
                  </a:cubicBezTo>
                  <a:close/>
                  <a:moveTo>
                    <a:pt x="208" y="146"/>
                  </a:moveTo>
                  <a:cubicBezTo>
                    <a:pt x="186" y="140"/>
                    <a:pt x="186" y="140"/>
                    <a:pt x="186" y="140"/>
                  </a:cubicBezTo>
                  <a:cubicBezTo>
                    <a:pt x="186" y="112"/>
                    <a:pt x="186" y="112"/>
                    <a:pt x="186" y="112"/>
                  </a:cubicBezTo>
                  <a:cubicBezTo>
                    <a:pt x="208" y="119"/>
                    <a:pt x="208" y="119"/>
                    <a:pt x="208" y="119"/>
                  </a:cubicBezTo>
                  <a:lnTo>
                    <a:pt x="208" y="146"/>
                  </a:lnTo>
                  <a:close/>
                  <a:moveTo>
                    <a:pt x="228" y="1033"/>
                  </a:moveTo>
                  <a:cubicBezTo>
                    <a:pt x="247" y="1031"/>
                    <a:pt x="247" y="1031"/>
                    <a:pt x="247" y="1031"/>
                  </a:cubicBezTo>
                  <a:cubicBezTo>
                    <a:pt x="247" y="1057"/>
                    <a:pt x="247" y="1057"/>
                    <a:pt x="247" y="1057"/>
                  </a:cubicBezTo>
                  <a:cubicBezTo>
                    <a:pt x="228" y="1060"/>
                    <a:pt x="228" y="1060"/>
                    <a:pt x="228" y="1060"/>
                  </a:cubicBezTo>
                  <a:lnTo>
                    <a:pt x="228" y="1033"/>
                  </a:lnTo>
                  <a:close/>
                  <a:moveTo>
                    <a:pt x="228" y="980"/>
                  </a:moveTo>
                  <a:cubicBezTo>
                    <a:pt x="234" y="979"/>
                    <a:pt x="241" y="979"/>
                    <a:pt x="247" y="978"/>
                  </a:cubicBezTo>
                  <a:cubicBezTo>
                    <a:pt x="247" y="987"/>
                    <a:pt x="247" y="995"/>
                    <a:pt x="247" y="1004"/>
                  </a:cubicBezTo>
                  <a:cubicBezTo>
                    <a:pt x="241" y="1005"/>
                    <a:pt x="234" y="1005"/>
                    <a:pt x="228" y="1006"/>
                  </a:cubicBezTo>
                  <a:cubicBezTo>
                    <a:pt x="228" y="997"/>
                    <a:pt x="228" y="989"/>
                    <a:pt x="228" y="980"/>
                  </a:cubicBezTo>
                  <a:close/>
                  <a:moveTo>
                    <a:pt x="228" y="926"/>
                  </a:moveTo>
                  <a:cubicBezTo>
                    <a:pt x="234" y="926"/>
                    <a:pt x="241" y="926"/>
                    <a:pt x="247" y="926"/>
                  </a:cubicBezTo>
                  <a:cubicBezTo>
                    <a:pt x="247" y="934"/>
                    <a:pt x="247" y="943"/>
                    <a:pt x="247" y="951"/>
                  </a:cubicBezTo>
                  <a:cubicBezTo>
                    <a:pt x="241" y="952"/>
                    <a:pt x="234" y="952"/>
                    <a:pt x="228" y="953"/>
                  </a:cubicBezTo>
                  <a:cubicBezTo>
                    <a:pt x="228" y="944"/>
                    <a:pt x="228" y="935"/>
                    <a:pt x="228" y="926"/>
                  </a:cubicBezTo>
                  <a:close/>
                  <a:moveTo>
                    <a:pt x="228" y="873"/>
                  </a:moveTo>
                  <a:cubicBezTo>
                    <a:pt x="235" y="873"/>
                    <a:pt x="241" y="873"/>
                    <a:pt x="247" y="873"/>
                  </a:cubicBezTo>
                  <a:cubicBezTo>
                    <a:pt x="247" y="881"/>
                    <a:pt x="247" y="890"/>
                    <a:pt x="247" y="898"/>
                  </a:cubicBezTo>
                  <a:cubicBezTo>
                    <a:pt x="241" y="899"/>
                    <a:pt x="235" y="899"/>
                    <a:pt x="228" y="899"/>
                  </a:cubicBezTo>
                  <a:cubicBezTo>
                    <a:pt x="228" y="891"/>
                    <a:pt x="228" y="882"/>
                    <a:pt x="228" y="873"/>
                  </a:cubicBezTo>
                  <a:close/>
                  <a:moveTo>
                    <a:pt x="228" y="820"/>
                  </a:moveTo>
                  <a:cubicBezTo>
                    <a:pt x="235" y="820"/>
                    <a:pt x="241" y="820"/>
                    <a:pt x="247" y="820"/>
                  </a:cubicBezTo>
                  <a:cubicBezTo>
                    <a:pt x="247" y="828"/>
                    <a:pt x="247" y="837"/>
                    <a:pt x="247" y="845"/>
                  </a:cubicBezTo>
                  <a:cubicBezTo>
                    <a:pt x="241" y="845"/>
                    <a:pt x="235" y="846"/>
                    <a:pt x="228" y="846"/>
                  </a:cubicBezTo>
                  <a:cubicBezTo>
                    <a:pt x="228" y="837"/>
                    <a:pt x="228" y="828"/>
                    <a:pt x="228" y="820"/>
                  </a:cubicBezTo>
                  <a:close/>
                  <a:moveTo>
                    <a:pt x="228" y="766"/>
                  </a:moveTo>
                  <a:cubicBezTo>
                    <a:pt x="235" y="766"/>
                    <a:pt x="241" y="767"/>
                    <a:pt x="248" y="767"/>
                  </a:cubicBezTo>
                  <a:cubicBezTo>
                    <a:pt x="248" y="775"/>
                    <a:pt x="248" y="784"/>
                    <a:pt x="248" y="792"/>
                  </a:cubicBezTo>
                  <a:cubicBezTo>
                    <a:pt x="241" y="792"/>
                    <a:pt x="235" y="792"/>
                    <a:pt x="228" y="793"/>
                  </a:cubicBezTo>
                  <a:cubicBezTo>
                    <a:pt x="228" y="784"/>
                    <a:pt x="228" y="775"/>
                    <a:pt x="228" y="766"/>
                  </a:cubicBezTo>
                  <a:close/>
                  <a:moveTo>
                    <a:pt x="229" y="713"/>
                  </a:moveTo>
                  <a:cubicBezTo>
                    <a:pt x="235" y="713"/>
                    <a:pt x="241" y="714"/>
                    <a:pt x="248" y="714"/>
                  </a:cubicBezTo>
                  <a:cubicBezTo>
                    <a:pt x="248" y="722"/>
                    <a:pt x="248" y="731"/>
                    <a:pt x="248" y="739"/>
                  </a:cubicBezTo>
                  <a:cubicBezTo>
                    <a:pt x="241" y="739"/>
                    <a:pt x="235" y="739"/>
                    <a:pt x="229" y="739"/>
                  </a:cubicBezTo>
                  <a:cubicBezTo>
                    <a:pt x="229" y="730"/>
                    <a:pt x="229" y="722"/>
                    <a:pt x="229" y="713"/>
                  </a:cubicBezTo>
                  <a:close/>
                  <a:moveTo>
                    <a:pt x="229" y="659"/>
                  </a:moveTo>
                  <a:cubicBezTo>
                    <a:pt x="235" y="660"/>
                    <a:pt x="241" y="660"/>
                    <a:pt x="248" y="661"/>
                  </a:cubicBezTo>
                  <a:cubicBezTo>
                    <a:pt x="248" y="669"/>
                    <a:pt x="248" y="678"/>
                    <a:pt x="248" y="686"/>
                  </a:cubicBezTo>
                  <a:cubicBezTo>
                    <a:pt x="241" y="686"/>
                    <a:pt x="235" y="686"/>
                    <a:pt x="229" y="686"/>
                  </a:cubicBezTo>
                  <a:cubicBezTo>
                    <a:pt x="229" y="677"/>
                    <a:pt x="229" y="668"/>
                    <a:pt x="229" y="659"/>
                  </a:cubicBezTo>
                  <a:close/>
                  <a:moveTo>
                    <a:pt x="229" y="606"/>
                  </a:moveTo>
                  <a:cubicBezTo>
                    <a:pt x="235" y="607"/>
                    <a:pt x="242" y="607"/>
                    <a:pt x="248" y="608"/>
                  </a:cubicBezTo>
                  <a:cubicBezTo>
                    <a:pt x="248" y="617"/>
                    <a:pt x="248" y="625"/>
                    <a:pt x="248" y="634"/>
                  </a:cubicBezTo>
                  <a:cubicBezTo>
                    <a:pt x="242" y="633"/>
                    <a:pt x="235" y="633"/>
                    <a:pt x="229" y="632"/>
                  </a:cubicBezTo>
                  <a:cubicBezTo>
                    <a:pt x="229" y="624"/>
                    <a:pt x="229" y="615"/>
                    <a:pt x="229" y="606"/>
                  </a:cubicBezTo>
                  <a:close/>
                  <a:moveTo>
                    <a:pt x="229" y="553"/>
                  </a:moveTo>
                  <a:cubicBezTo>
                    <a:pt x="235" y="553"/>
                    <a:pt x="242" y="554"/>
                    <a:pt x="248" y="555"/>
                  </a:cubicBezTo>
                  <a:cubicBezTo>
                    <a:pt x="248" y="564"/>
                    <a:pt x="248" y="572"/>
                    <a:pt x="248" y="581"/>
                  </a:cubicBezTo>
                  <a:cubicBezTo>
                    <a:pt x="242" y="580"/>
                    <a:pt x="235" y="580"/>
                    <a:pt x="229" y="579"/>
                  </a:cubicBezTo>
                  <a:cubicBezTo>
                    <a:pt x="229" y="570"/>
                    <a:pt x="229" y="561"/>
                    <a:pt x="229" y="553"/>
                  </a:cubicBezTo>
                  <a:close/>
                  <a:moveTo>
                    <a:pt x="229" y="499"/>
                  </a:moveTo>
                  <a:cubicBezTo>
                    <a:pt x="236" y="500"/>
                    <a:pt x="242" y="501"/>
                    <a:pt x="248" y="502"/>
                  </a:cubicBezTo>
                  <a:cubicBezTo>
                    <a:pt x="248" y="511"/>
                    <a:pt x="248" y="519"/>
                    <a:pt x="248" y="528"/>
                  </a:cubicBezTo>
                  <a:cubicBezTo>
                    <a:pt x="242" y="527"/>
                    <a:pt x="236" y="526"/>
                    <a:pt x="229" y="526"/>
                  </a:cubicBezTo>
                  <a:cubicBezTo>
                    <a:pt x="229" y="517"/>
                    <a:pt x="229" y="508"/>
                    <a:pt x="229" y="499"/>
                  </a:cubicBezTo>
                  <a:close/>
                  <a:moveTo>
                    <a:pt x="229" y="446"/>
                  </a:moveTo>
                  <a:cubicBezTo>
                    <a:pt x="236" y="447"/>
                    <a:pt x="242" y="448"/>
                    <a:pt x="248" y="449"/>
                  </a:cubicBezTo>
                  <a:cubicBezTo>
                    <a:pt x="248" y="458"/>
                    <a:pt x="248" y="466"/>
                    <a:pt x="248" y="475"/>
                  </a:cubicBezTo>
                  <a:cubicBezTo>
                    <a:pt x="242" y="474"/>
                    <a:pt x="236" y="473"/>
                    <a:pt x="229" y="472"/>
                  </a:cubicBezTo>
                  <a:cubicBezTo>
                    <a:pt x="229" y="464"/>
                    <a:pt x="229" y="455"/>
                    <a:pt x="229" y="446"/>
                  </a:cubicBezTo>
                  <a:close/>
                  <a:moveTo>
                    <a:pt x="230" y="393"/>
                  </a:moveTo>
                  <a:cubicBezTo>
                    <a:pt x="236" y="394"/>
                    <a:pt x="242" y="395"/>
                    <a:pt x="249" y="396"/>
                  </a:cubicBezTo>
                  <a:cubicBezTo>
                    <a:pt x="249" y="405"/>
                    <a:pt x="249" y="413"/>
                    <a:pt x="249" y="422"/>
                  </a:cubicBezTo>
                  <a:cubicBezTo>
                    <a:pt x="242" y="421"/>
                    <a:pt x="236" y="420"/>
                    <a:pt x="230" y="419"/>
                  </a:cubicBezTo>
                  <a:cubicBezTo>
                    <a:pt x="230" y="410"/>
                    <a:pt x="230" y="401"/>
                    <a:pt x="230" y="393"/>
                  </a:cubicBezTo>
                  <a:close/>
                  <a:moveTo>
                    <a:pt x="230" y="339"/>
                  </a:moveTo>
                  <a:cubicBezTo>
                    <a:pt x="236" y="341"/>
                    <a:pt x="242" y="342"/>
                    <a:pt x="249" y="343"/>
                  </a:cubicBezTo>
                  <a:cubicBezTo>
                    <a:pt x="249" y="352"/>
                    <a:pt x="249" y="360"/>
                    <a:pt x="249" y="369"/>
                  </a:cubicBezTo>
                  <a:cubicBezTo>
                    <a:pt x="242" y="368"/>
                    <a:pt x="236" y="367"/>
                    <a:pt x="230" y="366"/>
                  </a:cubicBezTo>
                  <a:cubicBezTo>
                    <a:pt x="230" y="357"/>
                    <a:pt x="230" y="348"/>
                    <a:pt x="230" y="339"/>
                  </a:cubicBezTo>
                  <a:close/>
                  <a:moveTo>
                    <a:pt x="230" y="286"/>
                  </a:moveTo>
                  <a:cubicBezTo>
                    <a:pt x="236" y="287"/>
                    <a:pt x="242" y="289"/>
                    <a:pt x="249" y="291"/>
                  </a:cubicBezTo>
                  <a:cubicBezTo>
                    <a:pt x="249" y="299"/>
                    <a:pt x="249" y="307"/>
                    <a:pt x="249" y="316"/>
                  </a:cubicBezTo>
                  <a:cubicBezTo>
                    <a:pt x="242" y="315"/>
                    <a:pt x="236" y="313"/>
                    <a:pt x="230" y="312"/>
                  </a:cubicBezTo>
                  <a:cubicBezTo>
                    <a:pt x="230" y="303"/>
                    <a:pt x="230" y="295"/>
                    <a:pt x="230" y="286"/>
                  </a:cubicBezTo>
                  <a:close/>
                  <a:moveTo>
                    <a:pt x="230" y="232"/>
                  </a:moveTo>
                  <a:cubicBezTo>
                    <a:pt x="236" y="234"/>
                    <a:pt x="243" y="236"/>
                    <a:pt x="249" y="238"/>
                  </a:cubicBezTo>
                  <a:cubicBezTo>
                    <a:pt x="249" y="246"/>
                    <a:pt x="249" y="255"/>
                    <a:pt x="249" y="263"/>
                  </a:cubicBezTo>
                  <a:cubicBezTo>
                    <a:pt x="243" y="262"/>
                    <a:pt x="236" y="260"/>
                    <a:pt x="230" y="259"/>
                  </a:cubicBezTo>
                  <a:cubicBezTo>
                    <a:pt x="230" y="250"/>
                    <a:pt x="230" y="241"/>
                    <a:pt x="230" y="232"/>
                  </a:cubicBezTo>
                  <a:close/>
                  <a:moveTo>
                    <a:pt x="230" y="179"/>
                  </a:moveTo>
                  <a:cubicBezTo>
                    <a:pt x="236" y="181"/>
                    <a:pt x="243" y="183"/>
                    <a:pt x="249" y="185"/>
                  </a:cubicBezTo>
                  <a:cubicBezTo>
                    <a:pt x="249" y="193"/>
                    <a:pt x="249" y="202"/>
                    <a:pt x="249" y="210"/>
                  </a:cubicBezTo>
                  <a:cubicBezTo>
                    <a:pt x="243" y="209"/>
                    <a:pt x="236" y="207"/>
                    <a:pt x="230" y="205"/>
                  </a:cubicBezTo>
                  <a:cubicBezTo>
                    <a:pt x="230" y="197"/>
                    <a:pt x="230" y="188"/>
                    <a:pt x="230" y="179"/>
                  </a:cubicBezTo>
                  <a:close/>
                  <a:moveTo>
                    <a:pt x="249" y="157"/>
                  </a:moveTo>
                  <a:cubicBezTo>
                    <a:pt x="230" y="152"/>
                    <a:pt x="230" y="152"/>
                    <a:pt x="230" y="152"/>
                  </a:cubicBezTo>
                  <a:cubicBezTo>
                    <a:pt x="230" y="126"/>
                    <a:pt x="230" y="126"/>
                    <a:pt x="230" y="126"/>
                  </a:cubicBezTo>
                  <a:cubicBezTo>
                    <a:pt x="249" y="132"/>
                    <a:pt x="249" y="132"/>
                    <a:pt x="249" y="132"/>
                  </a:cubicBezTo>
                  <a:lnTo>
                    <a:pt x="249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3"/>
            <p:cNvSpPr>
              <a:spLocks noEditPoints="1"/>
            </p:cNvSpPr>
            <p:nvPr/>
          </p:nvSpPr>
          <p:spPr bwMode="auto">
            <a:xfrm>
              <a:off x="7530555" y="2253597"/>
              <a:ext cx="189499" cy="1456187"/>
            </a:xfrm>
            <a:custGeom>
              <a:avLst/>
              <a:gdLst>
                <a:gd name="T0" fmla="*/ 0 w 111"/>
                <a:gd name="T1" fmla="*/ 854 h 854"/>
                <a:gd name="T2" fmla="*/ 111 w 111"/>
                <a:gd name="T3" fmla="*/ 36 h 854"/>
                <a:gd name="T4" fmla="*/ 97 w 111"/>
                <a:gd name="T5" fmla="*/ 791 h 854"/>
                <a:gd name="T6" fmla="*/ 16 w 111"/>
                <a:gd name="T7" fmla="*/ 791 h 854"/>
                <a:gd name="T8" fmla="*/ 97 w 111"/>
                <a:gd name="T9" fmla="*/ 791 h 854"/>
                <a:gd name="T10" fmla="*/ 16 w 111"/>
                <a:gd name="T11" fmla="*/ 756 h 854"/>
                <a:gd name="T12" fmla="*/ 97 w 111"/>
                <a:gd name="T13" fmla="*/ 719 h 854"/>
                <a:gd name="T14" fmla="*/ 97 w 111"/>
                <a:gd name="T15" fmla="*/ 684 h 854"/>
                <a:gd name="T16" fmla="*/ 16 w 111"/>
                <a:gd name="T17" fmla="*/ 677 h 854"/>
                <a:gd name="T18" fmla="*/ 97 w 111"/>
                <a:gd name="T19" fmla="*/ 684 h 854"/>
                <a:gd name="T20" fmla="*/ 16 w 111"/>
                <a:gd name="T21" fmla="*/ 642 h 854"/>
                <a:gd name="T22" fmla="*/ 97 w 111"/>
                <a:gd name="T23" fmla="*/ 612 h 854"/>
                <a:gd name="T24" fmla="*/ 97 w 111"/>
                <a:gd name="T25" fmla="*/ 577 h 854"/>
                <a:gd name="T26" fmla="*/ 16 w 111"/>
                <a:gd name="T27" fmla="*/ 563 h 854"/>
                <a:gd name="T28" fmla="*/ 97 w 111"/>
                <a:gd name="T29" fmla="*/ 577 h 854"/>
                <a:gd name="T30" fmla="*/ 16 w 111"/>
                <a:gd name="T31" fmla="*/ 528 h 854"/>
                <a:gd name="T32" fmla="*/ 97 w 111"/>
                <a:gd name="T33" fmla="*/ 505 h 854"/>
                <a:gd name="T34" fmla="*/ 97 w 111"/>
                <a:gd name="T35" fmla="*/ 470 h 854"/>
                <a:gd name="T36" fmla="*/ 16 w 111"/>
                <a:gd name="T37" fmla="*/ 449 h 854"/>
                <a:gd name="T38" fmla="*/ 97 w 111"/>
                <a:gd name="T39" fmla="*/ 470 h 854"/>
                <a:gd name="T40" fmla="*/ 16 w 111"/>
                <a:gd name="T41" fmla="*/ 414 h 854"/>
                <a:gd name="T42" fmla="*/ 97 w 111"/>
                <a:gd name="T43" fmla="*/ 397 h 854"/>
                <a:gd name="T44" fmla="*/ 97 w 111"/>
                <a:gd name="T45" fmla="*/ 363 h 854"/>
                <a:gd name="T46" fmla="*/ 16 w 111"/>
                <a:gd name="T47" fmla="*/ 335 h 854"/>
                <a:gd name="T48" fmla="*/ 97 w 111"/>
                <a:gd name="T49" fmla="*/ 363 h 854"/>
                <a:gd name="T50" fmla="*/ 16 w 111"/>
                <a:gd name="T51" fmla="*/ 300 h 854"/>
                <a:gd name="T52" fmla="*/ 97 w 111"/>
                <a:gd name="T53" fmla="*/ 290 h 854"/>
                <a:gd name="T54" fmla="*/ 97 w 111"/>
                <a:gd name="T55" fmla="*/ 256 h 854"/>
                <a:gd name="T56" fmla="*/ 16 w 111"/>
                <a:gd name="T57" fmla="*/ 221 h 854"/>
                <a:gd name="T58" fmla="*/ 97 w 111"/>
                <a:gd name="T59" fmla="*/ 256 h 854"/>
                <a:gd name="T60" fmla="*/ 16 w 111"/>
                <a:gd name="T61" fmla="*/ 186 h 854"/>
                <a:gd name="T62" fmla="*/ 97 w 111"/>
                <a:gd name="T63" fmla="*/ 183 h 854"/>
                <a:gd name="T64" fmla="*/ 97 w 111"/>
                <a:gd name="T65" fmla="*/ 149 h 854"/>
                <a:gd name="T66" fmla="*/ 16 w 111"/>
                <a:gd name="T67" fmla="*/ 107 h 854"/>
                <a:gd name="T68" fmla="*/ 97 w 111"/>
                <a:gd name="T69" fmla="*/ 149 h 854"/>
                <a:gd name="T70" fmla="*/ 16 w 111"/>
                <a:gd name="T71" fmla="*/ 73 h 854"/>
                <a:gd name="T72" fmla="*/ 97 w 111"/>
                <a:gd name="T73" fmla="*/ 76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1" h="854">
                  <a:moveTo>
                    <a:pt x="0" y="0"/>
                  </a:moveTo>
                  <a:cubicBezTo>
                    <a:pt x="0" y="854"/>
                    <a:pt x="0" y="854"/>
                    <a:pt x="0" y="854"/>
                  </a:cubicBezTo>
                  <a:cubicBezTo>
                    <a:pt x="111" y="827"/>
                    <a:pt x="111" y="827"/>
                    <a:pt x="111" y="827"/>
                  </a:cubicBezTo>
                  <a:cubicBezTo>
                    <a:pt x="111" y="36"/>
                    <a:pt x="111" y="36"/>
                    <a:pt x="111" y="36"/>
                  </a:cubicBezTo>
                  <a:lnTo>
                    <a:pt x="0" y="0"/>
                  </a:lnTo>
                  <a:close/>
                  <a:moveTo>
                    <a:pt x="97" y="791"/>
                  </a:moveTo>
                  <a:cubicBezTo>
                    <a:pt x="16" y="813"/>
                    <a:pt x="16" y="813"/>
                    <a:pt x="16" y="813"/>
                  </a:cubicBezTo>
                  <a:cubicBezTo>
                    <a:pt x="16" y="791"/>
                    <a:pt x="16" y="791"/>
                    <a:pt x="16" y="791"/>
                  </a:cubicBezTo>
                  <a:cubicBezTo>
                    <a:pt x="97" y="773"/>
                    <a:pt x="97" y="773"/>
                    <a:pt x="97" y="773"/>
                  </a:cubicBezTo>
                  <a:lnTo>
                    <a:pt x="97" y="791"/>
                  </a:lnTo>
                  <a:close/>
                  <a:moveTo>
                    <a:pt x="97" y="737"/>
                  </a:moveTo>
                  <a:cubicBezTo>
                    <a:pt x="70" y="743"/>
                    <a:pt x="43" y="750"/>
                    <a:pt x="16" y="756"/>
                  </a:cubicBezTo>
                  <a:cubicBezTo>
                    <a:pt x="16" y="748"/>
                    <a:pt x="16" y="741"/>
                    <a:pt x="16" y="734"/>
                  </a:cubicBezTo>
                  <a:cubicBezTo>
                    <a:pt x="43" y="729"/>
                    <a:pt x="70" y="724"/>
                    <a:pt x="97" y="719"/>
                  </a:cubicBezTo>
                  <a:cubicBezTo>
                    <a:pt x="97" y="725"/>
                    <a:pt x="97" y="731"/>
                    <a:pt x="97" y="737"/>
                  </a:cubicBezTo>
                  <a:close/>
                  <a:moveTo>
                    <a:pt x="97" y="684"/>
                  </a:moveTo>
                  <a:cubicBezTo>
                    <a:pt x="70" y="689"/>
                    <a:pt x="43" y="694"/>
                    <a:pt x="16" y="699"/>
                  </a:cubicBezTo>
                  <a:cubicBezTo>
                    <a:pt x="16" y="691"/>
                    <a:pt x="16" y="684"/>
                    <a:pt x="16" y="677"/>
                  </a:cubicBezTo>
                  <a:cubicBezTo>
                    <a:pt x="43" y="673"/>
                    <a:pt x="70" y="669"/>
                    <a:pt x="97" y="666"/>
                  </a:cubicBezTo>
                  <a:cubicBezTo>
                    <a:pt x="97" y="672"/>
                    <a:pt x="97" y="678"/>
                    <a:pt x="97" y="684"/>
                  </a:cubicBezTo>
                  <a:close/>
                  <a:moveTo>
                    <a:pt x="97" y="630"/>
                  </a:moveTo>
                  <a:cubicBezTo>
                    <a:pt x="70" y="634"/>
                    <a:pt x="43" y="638"/>
                    <a:pt x="16" y="642"/>
                  </a:cubicBezTo>
                  <a:cubicBezTo>
                    <a:pt x="16" y="635"/>
                    <a:pt x="16" y="627"/>
                    <a:pt x="16" y="620"/>
                  </a:cubicBezTo>
                  <a:cubicBezTo>
                    <a:pt x="43" y="617"/>
                    <a:pt x="70" y="615"/>
                    <a:pt x="97" y="612"/>
                  </a:cubicBezTo>
                  <a:cubicBezTo>
                    <a:pt x="97" y="618"/>
                    <a:pt x="97" y="624"/>
                    <a:pt x="97" y="630"/>
                  </a:cubicBezTo>
                  <a:close/>
                  <a:moveTo>
                    <a:pt x="97" y="577"/>
                  </a:moveTo>
                  <a:cubicBezTo>
                    <a:pt x="70" y="580"/>
                    <a:pt x="43" y="582"/>
                    <a:pt x="16" y="585"/>
                  </a:cubicBezTo>
                  <a:cubicBezTo>
                    <a:pt x="16" y="578"/>
                    <a:pt x="16" y="570"/>
                    <a:pt x="16" y="563"/>
                  </a:cubicBezTo>
                  <a:cubicBezTo>
                    <a:pt x="43" y="561"/>
                    <a:pt x="70" y="560"/>
                    <a:pt x="97" y="558"/>
                  </a:cubicBezTo>
                  <a:cubicBezTo>
                    <a:pt x="97" y="564"/>
                    <a:pt x="97" y="571"/>
                    <a:pt x="97" y="577"/>
                  </a:cubicBezTo>
                  <a:close/>
                  <a:moveTo>
                    <a:pt x="97" y="523"/>
                  </a:moveTo>
                  <a:cubicBezTo>
                    <a:pt x="70" y="525"/>
                    <a:pt x="43" y="526"/>
                    <a:pt x="16" y="528"/>
                  </a:cubicBezTo>
                  <a:cubicBezTo>
                    <a:pt x="16" y="521"/>
                    <a:pt x="16" y="513"/>
                    <a:pt x="16" y="506"/>
                  </a:cubicBezTo>
                  <a:cubicBezTo>
                    <a:pt x="43" y="505"/>
                    <a:pt x="70" y="505"/>
                    <a:pt x="97" y="505"/>
                  </a:cubicBezTo>
                  <a:cubicBezTo>
                    <a:pt x="97" y="511"/>
                    <a:pt x="97" y="517"/>
                    <a:pt x="97" y="523"/>
                  </a:cubicBezTo>
                  <a:close/>
                  <a:moveTo>
                    <a:pt x="97" y="470"/>
                  </a:moveTo>
                  <a:cubicBezTo>
                    <a:pt x="70" y="470"/>
                    <a:pt x="43" y="471"/>
                    <a:pt x="16" y="471"/>
                  </a:cubicBezTo>
                  <a:cubicBezTo>
                    <a:pt x="16" y="464"/>
                    <a:pt x="16" y="456"/>
                    <a:pt x="16" y="449"/>
                  </a:cubicBezTo>
                  <a:cubicBezTo>
                    <a:pt x="43" y="450"/>
                    <a:pt x="70" y="450"/>
                    <a:pt x="97" y="451"/>
                  </a:cubicBezTo>
                  <a:cubicBezTo>
                    <a:pt x="97" y="457"/>
                    <a:pt x="97" y="464"/>
                    <a:pt x="97" y="470"/>
                  </a:cubicBezTo>
                  <a:close/>
                  <a:moveTo>
                    <a:pt x="97" y="417"/>
                  </a:moveTo>
                  <a:cubicBezTo>
                    <a:pt x="70" y="416"/>
                    <a:pt x="43" y="415"/>
                    <a:pt x="16" y="414"/>
                  </a:cubicBezTo>
                  <a:cubicBezTo>
                    <a:pt x="16" y="407"/>
                    <a:pt x="16" y="399"/>
                    <a:pt x="16" y="392"/>
                  </a:cubicBezTo>
                  <a:cubicBezTo>
                    <a:pt x="43" y="394"/>
                    <a:pt x="70" y="396"/>
                    <a:pt x="97" y="397"/>
                  </a:cubicBezTo>
                  <a:cubicBezTo>
                    <a:pt x="97" y="404"/>
                    <a:pt x="97" y="410"/>
                    <a:pt x="97" y="417"/>
                  </a:cubicBezTo>
                  <a:close/>
                  <a:moveTo>
                    <a:pt x="97" y="363"/>
                  </a:moveTo>
                  <a:cubicBezTo>
                    <a:pt x="70" y="361"/>
                    <a:pt x="43" y="359"/>
                    <a:pt x="16" y="357"/>
                  </a:cubicBezTo>
                  <a:cubicBezTo>
                    <a:pt x="16" y="350"/>
                    <a:pt x="16" y="342"/>
                    <a:pt x="16" y="335"/>
                  </a:cubicBezTo>
                  <a:cubicBezTo>
                    <a:pt x="43" y="338"/>
                    <a:pt x="70" y="341"/>
                    <a:pt x="97" y="344"/>
                  </a:cubicBezTo>
                  <a:cubicBezTo>
                    <a:pt x="97" y="350"/>
                    <a:pt x="97" y="357"/>
                    <a:pt x="97" y="363"/>
                  </a:cubicBezTo>
                  <a:close/>
                  <a:moveTo>
                    <a:pt x="97" y="310"/>
                  </a:moveTo>
                  <a:cubicBezTo>
                    <a:pt x="70" y="307"/>
                    <a:pt x="43" y="303"/>
                    <a:pt x="16" y="300"/>
                  </a:cubicBezTo>
                  <a:cubicBezTo>
                    <a:pt x="16" y="293"/>
                    <a:pt x="16" y="286"/>
                    <a:pt x="16" y="278"/>
                  </a:cubicBezTo>
                  <a:cubicBezTo>
                    <a:pt x="43" y="282"/>
                    <a:pt x="70" y="286"/>
                    <a:pt x="97" y="290"/>
                  </a:cubicBezTo>
                  <a:cubicBezTo>
                    <a:pt x="97" y="297"/>
                    <a:pt x="97" y="303"/>
                    <a:pt x="97" y="310"/>
                  </a:cubicBezTo>
                  <a:close/>
                  <a:moveTo>
                    <a:pt x="97" y="256"/>
                  </a:moveTo>
                  <a:cubicBezTo>
                    <a:pt x="70" y="252"/>
                    <a:pt x="43" y="248"/>
                    <a:pt x="16" y="243"/>
                  </a:cubicBezTo>
                  <a:cubicBezTo>
                    <a:pt x="16" y="236"/>
                    <a:pt x="16" y="229"/>
                    <a:pt x="16" y="221"/>
                  </a:cubicBezTo>
                  <a:cubicBezTo>
                    <a:pt x="43" y="226"/>
                    <a:pt x="70" y="231"/>
                    <a:pt x="97" y="237"/>
                  </a:cubicBezTo>
                  <a:cubicBezTo>
                    <a:pt x="97" y="243"/>
                    <a:pt x="97" y="250"/>
                    <a:pt x="97" y="256"/>
                  </a:cubicBezTo>
                  <a:close/>
                  <a:moveTo>
                    <a:pt x="97" y="203"/>
                  </a:moveTo>
                  <a:cubicBezTo>
                    <a:pt x="70" y="197"/>
                    <a:pt x="43" y="192"/>
                    <a:pt x="16" y="186"/>
                  </a:cubicBezTo>
                  <a:cubicBezTo>
                    <a:pt x="16" y="179"/>
                    <a:pt x="16" y="172"/>
                    <a:pt x="16" y="164"/>
                  </a:cubicBezTo>
                  <a:cubicBezTo>
                    <a:pt x="43" y="171"/>
                    <a:pt x="70" y="177"/>
                    <a:pt x="97" y="183"/>
                  </a:cubicBezTo>
                  <a:cubicBezTo>
                    <a:pt x="97" y="190"/>
                    <a:pt x="97" y="196"/>
                    <a:pt x="97" y="203"/>
                  </a:cubicBezTo>
                  <a:close/>
                  <a:moveTo>
                    <a:pt x="97" y="149"/>
                  </a:moveTo>
                  <a:cubicBezTo>
                    <a:pt x="70" y="143"/>
                    <a:pt x="43" y="136"/>
                    <a:pt x="16" y="129"/>
                  </a:cubicBezTo>
                  <a:cubicBezTo>
                    <a:pt x="16" y="122"/>
                    <a:pt x="16" y="115"/>
                    <a:pt x="16" y="107"/>
                  </a:cubicBezTo>
                  <a:cubicBezTo>
                    <a:pt x="43" y="115"/>
                    <a:pt x="70" y="122"/>
                    <a:pt x="97" y="129"/>
                  </a:cubicBezTo>
                  <a:cubicBezTo>
                    <a:pt x="97" y="136"/>
                    <a:pt x="97" y="143"/>
                    <a:pt x="97" y="149"/>
                  </a:cubicBezTo>
                  <a:close/>
                  <a:moveTo>
                    <a:pt x="97" y="96"/>
                  </a:moveTo>
                  <a:cubicBezTo>
                    <a:pt x="16" y="73"/>
                    <a:pt x="16" y="73"/>
                    <a:pt x="16" y="73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97" y="76"/>
                    <a:pt x="97" y="76"/>
                    <a:pt x="97" y="76"/>
                  </a:cubicBezTo>
                  <a:lnTo>
                    <a:pt x="97" y="96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4"/>
            <p:cNvSpPr>
              <a:spLocks noEditPoints="1"/>
            </p:cNvSpPr>
            <p:nvPr/>
          </p:nvSpPr>
          <p:spPr bwMode="auto">
            <a:xfrm>
              <a:off x="7152277" y="2255038"/>
              <a:ext cx="363146" cy="1454745"/>
            </a:xfrm>
            <a:custGeom>
              <a:avLst/>
              <a:gdLst>
                <a:gd name="T0" fmla="*/ 176 w 213"/>
                <a:gd name="T1" fmla="*/ 810 h 853"/>
                <a:gd name="T2" fmla="*/ 141 w 213"/>
                <a:gd name="T3" fmla="*/ 763 h 853"/>
                <a:gd name="T4" fmla="*/ 141 w 213"/>
                <a:gd name="T5" fmla="*/ 697 h 853"/>
                <a:gd name="T6" fmla="*/ 176 w 213"/>
                <a:gd name="T7" fmla="*/ 655 h 853"/>
                <a:gd name="T8" fmla="*/ 176 w 213"/>
                <a:gd name="T9" fmla="*/ 638 h 853"/>
                <a:gd name="T10" fmla="*/ 176 w 213"/>
                <a:gd name="T11" fmla="*/ 552 h 853"/>
                <a:gd name="T12" fmla="*/ 141 w 213"/>
                <a:gd name="T13" fmla="*/ 510 h 853"/>
                <a:gd name="T14" fmla="*/ 141 w 213"/>
                <a:gd name="T15" fmla="*/ 444 h 853"/>
                <a:gd name="T16" fmla="*/ 176 w 213"/>
                <a:gd name="T17" fmla="*/ 397 h 853"/>
                <a:gd name="T18" fmla="*/ 176 w 213"/>
                <a:gd name="T19" fmla="*/ 379 h 853"/>
                <a:gd name="T20" fmla="*/ 176 w 213"/>
                <a:gd name="T21" fmla="*/ 336 h 853"/>
                <a:gd name="T22" fmla="*/ 141 w 213"/>
                <a:gd name="T23" fmla="*/ 256 h 853"/>
                <a:gd name="T24" fmla="*/ 141 w 213"/>
                <a:gd name="T25" fmla="*/ 190 h 853"/>
                <a:gd name="T26" fmla="*/ 176 w 213"/>
                <a:gd name="T27" fmla="*/ 138 h 853"/>
                <a:gd name="T28" fmla="*/ 176 w 213"/>
                <a:gd name="T29" fmla="*/ 121 h 853"/>
                <a:gd name="T30" fmla="*/ 94 w 213"/>
                <a:gd name="T31" fmla="*/ 78 h 853"/>
                <a:gd name="T32" fmla="*/ 117 w 213"/>
                <a:gd name="T33" fmla="*/ 112 h 853"/>
                <a:gd name="T34" fmla="*/ 117 w 213"/>
                <a:gd name="T35" fmla="*/ 177 h 853"/>
                <a:gd name="T36" fmla="*/ 94 w 213"/>
                <a:gd name="T37" fmla="*/ 223 h 853"/>
                <a:gd name="T38" fmla="*/ 94 w 213"/>
                <a:gd name="T39" fmla="*/ 242 h 853"/>
                <a:gd name="T40" fmla="*/ 94 w 213"/>
                <a:gd name="T41" fmla="*/ 324 h 853"/>
                <a:gd name="T42" fmla="*/ 116 w 213"/>
                <a:gd name="T43" fmla="*/ 362 h 853"/>
                <a:gd name="T44" fmla="*/ 116 w 213"/>
                <a:gd name="T45" fmla="*/ 427 h 853"/>
                <a:gd name="T46" fmla="*/ 94 w 213"/>
                <a:gd name="T47" fmla="*/ 469 h 853"/>
                <a:gd name="T48" fmla="*/ 94 w 213"/>
                <a:gd name="T49" fmla="*/ 489 h 853"/>
                <a:gd name="T50" fmla="*/ 93 w 213"/>
                <a:gd name="T51" fmla="*/ 571 h 853"/>
                <a:gd name="T52" fmla="*/ 116 w 213"/>
                <a:gd name="T53" fmla="*/ 612 h 853"/>
                <a:gd name="T54" fmla="*/ 116 w 213"/>
                <a:gd name="T55" fmla="*/ 676 h 853"/>
                <a:gd name="T56" fmla="*/ 93 w 213"/>
                <a:gd name="T57" fmla="*/ 716 h 853"/>
                <a:gd name="T58" fmla="*/ 93 w 213"/>
                <a:gd name="T59" fmla="*/ 735 h 853"/>
                <a:gd name="T60" fmla="*/ 74 w 213"/>
                <a:gd name="T61" fmla="*/ 796 h 853"/>
                <a:gd name="T62" fmla="*/ 58 w 213"/>
                <a:gd name="T63" fmla="*/ 754 h 853"/>
                <a:gd name="T64" fmla="*/ 74 w 213"/>
                <a:gd name="T65" fmla="*/ 694 h 853"/>
                <a:gd name="T66" fmla="*/ 74 w 213"/>
                <a:gd name="T67" fmla="*/ 653 h 853"/>
                <a:gd name="T68" fmla="*/ 58 w 213"/>
                <a:gd name="T69" fmla="*/ 633 h 853"/>
                <a:gd name="T70" fmla="*/ 58 w 213"/>
                <a:gd name="T71" fmla="*/ 552 h 853"/>
                <a:gd name="T72" fmla="*/ 58 w 213"/>
                <a:gd name="T73" fmla="*/ 512 h 853"/>
                <a:gd name="T74" fmla="*/ 58 w 213"/>
                <a:gd name="T75" fmla="*/ 452 h 853"/>
                <a:gd name="T76" fmla="*/ 74 w 213"/>
                <a:gd name="T77" fmla="*/ 409 h 853"/>
                <a:gd name="T78" fmla="*/ 74 w 213"/>
                <a:gd name="T79" fmla="*/ 390 h 853"/>
                <a:gd name="T80" fmla="*/ 74 w 213"/>
                <a:gd name="T81" fmla="*/ 308 h 853"/>
                <a:gd name="T82" fmla="*/ 58 w 213"/>
                <a:gd name="T83" fmla="*/ 271 h 853"/>
                <a:gd name="T84" fmla="*/ 58 w 213"/>
                <a:gd name="T85" fmla="*/ 210 h 853"/>
                <a:gd name="T86" fmla="*/ 74 w 213"/>
                <a:gd name="T87" fmla="*/ 186 h 853"/>
                <a:gd name="T88" fmla="*/ 74 w 213"/>
                <a:gd name="T89" fmla="*/ 146 h 853"/>
                <a:gd name="T90" fmla="*/ 43 w 213"/>
                <a:gd name="T91" fmla="*/ 793 h 853"/>
                <a:gd name="T92" fmla="*/ 28 w 213"/>
                <a:gd name="T93" fmla="*/ 751 h 853"/>
                <a:gd name="T94" fmla="*/ 28 w 213"/>
                <a:gd name="T95" fmla="*/ 692 h 853"/>
                <a:gd name="T96" fmla="*/ 43 w 213"/>
                <a:gd name="T97" fmla="*/ 653 h 853"/>
                <a:gd name="T98" fmla="*/ 42 w 213"/>
                <a:gd name="T99" fmla="*/ 633 h 853"/>
                <a:gd name="T100" fmla="*/ 42 w 213"/>
                <a:gd name="T101" fmla="*/ 553 h 853"/>
                <a:gd name="T102" fmla="*/ 28 w 213"/>
                <a:gd name="T103" fmla="*/ 514 h 853"/>
                <a:gd name="T104" fmla="*/ 28 w 213"/>
                <a:gd name="T105" fmla="*/ 455 h 853"/>
                <a:gd name="T106" fmla="*/ 42 w 213"/>
                <a:gd name="T107" fmla="*/ 414 h 853"/>
                <a:gd name="T108" fmla="*/ 42 w 213"/>
                <a:gd name="T109" fmla="*/ 393 h 853"/>
                <a:gd name="T110" fmla="*/ 42 w 213"/>
                <a:gd name="T111" fmla="*/ 314 h 853"/>
                <a:gd name="T112" fmla="*/ 27 w 213"/>
                <a:gd name="T113" fmla="*/ 276 h 853"/>
                <a:gd name="T114" fmla="*/ 27 w 213"/>
                <a:gd name="T115" fmla="*/ 218 h 853"/>
                <a:gd name="T116" fmla="*/ 41 w 213"/>
                <a:gd name="T117" fmla="*/ 174 h 853"/>
                <a:gd name="T118" fmla="*/ 41 w 213"/>
                <a:gd name="T119" fmla="*/ 154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3" h="853">
                  <a:moveTo>
                    <a:pt x="0" y="820"/>
                  </a:moveTo>
                  <a:cubicBezTo>
                    <a:pt x="213" y="853"/>
                    <a:pt x="213" y="853"/>
                    <a:pt x="213" y="853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20"/>
                  </a:lnTo>
                  <a:close/>
                  <a:moveTo>
                    <a:pt x="176" y="810"/>
                  </a:moveTo>
                  <a:cubicBezTo>
                    <a:pt x="141" y="805"/>
                    <a:pt x="141" y="805"/>
                    <a:pt x="141" y="805"/>
                  </a:cubicBezTo>
                  <a:cubicBezTo>
                    <a:pt x="141" y="781"/>
                    <a:pt x="141" y="781"/>
                    <a:pt x="141" y="781"/>
                  </a:cubicBezTo>
                  <a:cubicBezTo>
                    <a:pt x="176" y="785"/>
                    <a:pt x="176" y="785"/>
                    <a:pt x="176" y="785"/>
                  </a:cubicBezTo>
                  <a:lnTo>
                    <a:pt x="176" y="810"/>
                  </a:lnTo>
                  <a:close/>
                  <a:moveTo>
                    <a:pt x="176" y="767"/>
                  </a:moveTo>
                  <a:cubicBezTo>
                    <a:pt x="164" y="766"/>
                    <a:pt x="152" y="764"/>
                    <a:pt x="141" y="763"/>
                  </a:cubicBezTo>
                  <a:cubicBezTo>
                    <a:pt x="141" y="755"/>
                    <a:pt x="141" y="747"/>
                    <a:pt x="141" y="739"/>
                  </a:cubicBezTo>
                  <a:cubicBezTo>
                    <a:pt x="152" y="740"/>
                    <a:pt x="164" y="741"/>
                    <a:pt x="176" y="741"/>
                  </a:cubicBezTo>
                  <a:cubicBezTo>
                    <a:pt x="176" y="750"/>
                    <a:pt x="176" y="759"/>
                    <a:pt x="176" y="767"/>
                  </a:cubicBezTo>
                  <a:close/>
                  <a:moveTo>
                    <a:pt x="176" y="724"/>
                  </a:moveTo>
                  <a:cubicBezTo>
                    <a:pt x="164" y="723"/>
                    <a:pt x="152" y="722"/>
                    <a:pt x="141" y="721"/>
                  </a:cubicBezTo>
                  <a:cubicBezTo>
                    <a:pt x="141" y="713"/>
                    <a:pt x="141" y="705"/>
                    <a:pt x="141" y="697"/>
                  </a:cubicBezTo>
                  <a:cubicBezTo>
                    <a:pt x="152" y="697"/>
                    <a:pt x="164" y="698"/>
                    <a:pt x="176" y="698"/>
                  </a:cubicBezTo>
                  <a:cubicBezTo>
                    <a:pt x="176" y="707"/>
                    <a:pt x="176" y="715"/>
                    <a:pt x="176" y="724"/>
                  </a:cubicBezTo>
                  <a:close/>
                  <a:moveTo>
                    <a:pt x="176" y="681"/>
                  </a:moveTo>
                  <a:cubicBezTo>
                    <a:pt x="164" y="680"/>
                    <a:pt x="152" y="679"/>
                    <a:pt x="141" y="679"/>
                  </a:cubicBezTo>
                  <a:cubicBezTo>
                    <a:pt x="141" y="671"/>
                    <a:pt x="141" y="663"/>
                    <a:pt x="141" y="655"/>
                  </a:cubicBezTo>
                  <a:cubicBezTo>
                    <a:pt x="152" y="655"/>
                    <a:pt x="164" y="655"/>
                    <a:pt x="176" y="655"/>
                  </a:cubicBezTo>
                  <a:cubicBezTo>
                    <a:pt x="176" y="664"/>
                    <a:pt x="176" y="672"/>
                    <a:pt x="176" y="681"/>
                  </a:cubicBezTo>
                  <a:close/>
                  <a:moveTo>
                    <a:pt x="176" y="638"/>
                  </a:moveTo>
                  <a:cubicBezTo>
                    <a:pt x="164" y="637"/>
                    <a:pt x="152" y="637"/>
                    <a:pt x="141" y="636"/>
                  </a:cubicBezTo>
                  <a:cubicBezTo>
                    <a:pt x="141" y="628"/>
                    <a:pt x="141" y="620"/>
                    <a:pt x="141" y="613"/>
                  </a:cubicBezTo>
                  <a:cubicBezTo>
                    <a:pt x="152" y="612"/>
                    <a:pt x="164" y="612"/>
                    <a:pt x="176" y="612"/>
                  </a:cubicBezTo>
                  <a:cubicBezTo>
                    <a:pt x="176" y="621"/>
                    <a:pt x="176" y="629"/>
                    <a:pt x="176" y="638"/>
                  </a:cubicBezTo>
                  <a:close/>
                  <a:moveTo>
                    <a:pt x="176" y="595"/>
                  </a:moveTo>
                  <a:cubicBezTo>
                    <a:pt x="164" y="595"/>
                    <a:pt x="152" y="594"/>
                    <a:pt x="141" y="594"/>
                  </a:cubicBezTo>
                  <a:cubicBezTo>
                    <a:pt x="141" y="586"/>
                    <a:pt x="141" y="578"/>
                    <a:pt x="141" y="570"/>
                  </a:cubicBezTo>
                  <a:cubicBezTo>
                    <a:pt x="152" y="570"/>
                    <a:pt x="164" y="570"/>
                    <a:pt x="176" y="569"/>
                  </a:cubicBezTo>
                  <a:cubicBezTo>
                    <a:pt x="176" y="578"/>
                    <a:pt x="176" y="586"/>
                    <a:pt x="176" y="595"/>
                  </a:cubicBezTo>
                  <a:close/>
                  <a:moveTo>
                    <a:pt x="176" y="552"/>
                  </a:moveTo>
                  <a:cubicBezTo>
                    <a:pt x="164" y="552"/>
                    <a:pt x="152" y="552"/>
                    <a:pt x="141" y="552"/>
                  </a:cubicBezTo>
                  <a:cubicBezTo>
                    <a:pt x="141" y="544"/>
                    <a:pt x="141" y="536"/>
                    <a:pt x="141" y="528"/>
                  </a:cubicBezTo>
                  <a:cubicBezTo>
                    <a:pt x="152" y="527"/>
                    <a:pt x="164" y="527"/>
                    <a:pt x="176" y="526"/>
                  </a:cubicBezTo>
                  <a:cubicBezTo>
                    <a:pt x="176" y="535"/>
                    <a:pt x="176" y="543"/>
                    <a:pt x="176" y="552"/>
                  </a:cubicBezTo>
                  <a:close/>
                  <a:moveTo>
                    <a:pt x="176" y="509"/>
                  </a:moveTo>
                  <a:cubicBezTo>
                    <a:pt x="164" y="509"/>
                    <a:pt x="152" y="509"/>
                    <a:pt x="141" y="510"/>
                  </a:cubicBezTo>
                  <a:cubicBezTo>
                    <a:pt x="141" y="502"/>
                    <a:pt x="141" y="494"/>
                    <a:pt x="141" y="486"/>
                  </a:cubicBezTo>
                  <a:cubicBezTo>
                    <a:pt x="152" y="485"/>
                    <a:pt x="164" y="484"/>
                    <a:pt x="176" y="483"/>
                  </a:cubicBezTo>
                  <a:cubicBezTo>
                    <a:pt x="176" y="492"/>
                    <a:pt x="176" y="500"/>
                    <a:pt x="176" y="509"/>
                  </a:cubicBezTo>
                  <a:close/>
                  <a:moveTo>
                    <a:pt x="176" y="466"/>
                  </a:moveTo>
                  <a:cubicBezTo>
                    <a:pt x="164" y="466"/>
                    <a:pt x="152" y="467"/>
                    <a:pt x="141" y="467"/>
                  </a:cubicBezTo>
                  <a:cubicBezTo>
                    <a:pt x="141" y="460"/>
                    <a:pt x="141" y="452"/>
                    <a:pt x="141" y="444"/>
                  </a:cubicBezTo>
                  <a:cubicBezTo>
                    <a:pt x="152" y="442"/>
                    <a:pt x="164" y="441"/>
                    <a:pt x="176" y="440"/>
                  </a:cubicBezTo>
                  <a:cubicBezTo>
                    <a:pt x="176" y="448"/>
                    <a:pt x="176" y="457"/>
                    <a:pt x="176" y="466"/>
                  </a:cubicBezTo>
                  <a:close/>
                  <a:moveTo>
                    <a:pt x="176" y="422"/>
                  </a:moveTo>
                  <a:cubicBezTo>
                    <a:pt x="164" y="423"/>
                    <a:pt x="152" y="424"/>
                    <a:pt x="141" y="425"/>
                  </a:cubicBezTo>
                  <a:cubicBezTo>
                    <a:pt x="141" y="417"/>
                    <a:pt x="141" y="409"/>
                    <a:pt x="141" y="401"/>
                  </a:cubicBezTo>
                  <a:cubicBezTo>
                    <a:pt x="152" y="400"/>
                    <a:pt x="164" y="398"/>
                    <a:pt x="176" y="397"/>
                  </a:cubicBezTo>
                  <a:cubicBezTo>
                    <a:pt x="176" y="405"/>
                    <a:pt x="176" y="414"/>
                    <a:pt x="176" y="422"/>
                  </a:cubicBezTo>
                  <a:close/>
                  <a:moveTo>
                    <a:pt x="176" y="379"/>
                  </a:moveTo>
                  <a:cubicBezTo>
                    <a:pt x="164" y="381"/>
                    <a:pt x="152" y="382"/>
                    <a:pt x="141" y="383"/>
                  </a:cubicBezTo>
                  <a:cubicBezTo>
                    <a:pt x="141" y="375"/>
                    <a:pt x="141" y="367"/>
                    <a:pt x="141" y="359"/>
                  </a:cubicBezTo>
                  <a:cubicBezTo>
                    <a:pt x="152" y="357"/>
                    <a:pt x="164" y="356"/>
                    <a:pt x="176" y="354"/>
                  </a:cubicBezTo>
                  <a:cubicBezTo>
                    <a:pt x="176" y="362"/>
                    <a:pt x="176" y="371"/>
                    <a:pt x="176" y="379"/>
                  </a:cubicBezTo>
                  <a:close/>
                  <a:moveTo>
                    <a:pt x="141" y="299"/>
                  </a:moveTo>
                  <a:cubicBezTo>
                    <a:pt x="141" y="291"/>
                    <a:pt x="141" y="283"/>
                    <a:pt x="141" y="275"/>
                  </a:cubicBezTo>
                  <a:cubicBezTo>
                    <a:pt x="152" y="272"/>
                    <a:pt x="164" y="270"/>
                    <a:pt x="176" y="268"/>
                  </a:cubicBezTo>
                  <a:cubicBezTo>
                    <a:pt x="176" y="276"/>
                    <a:pt x="176" y="285"/>
                    <a:pt x="176" y="293"/>
                  </a:cubicBezTo>
                  <a:cubicBezTo>
                    <a:pt x="164" y="295"/>
                    <a:pt x="152" y="297"/>
                    <a:pt x="141" y="299"/>
                  </a:cubicBezTo>
                  <a:close/>
                  <a:moveTo>
                    <a:pt x="176" y="336"/>
                  </a:moveTo>
                  <a:cubicBezTo>
                    <a:pt x="164" y="338"/>
                    <a:pt x="152" y="339"/>
                    <a:pt x="141" y="341"/>
                  </a:cubicBezTo>
                  <a:cubicBezTo>
                    <a:pt x="141" y="333"/>
                    <a:pt x="141" y="325"/>
                    <a:pt x="141" y="317"/>
                  </a:cubicBezTo>
                  <a:cubicBezTo>
                    <a:pt x="152" y="315"/>
                    <a:pt x="164" y="313"/>
                    <a:pt x="176" y="311"/>
                  </a:cubicBezTo>
                  <a:cubicBezTo>
                    <a:pt x="176" y="319"/>
                    <a:pt x="176" y="328"/>
                    <a:pt x="176" y="336"/>
                  </a:cubicBezTo>
                  <a:close/>
                  <a:moveTo>
                    <a:pt x="176" y="250"/>
                  </a:moveTo>
                  <a:cubicBezTo>
                    <a:pt x="164" y="252"/>
                    <a:pt x="152" y="254"/>
                    <a:pt x="141" y="256"/>
                  </a:cubicBezTo>
                  <a:cubicBezTo>
                    <a:pt x="141" y="248"/>
                    <a:pt x="141" y="240"/>
                    <a:pt x="141" y="232"/>
                  </a:cubicBezTo>
                  <a:cubicBezTo>
                    <a:pt x="152" y="230"/>
                    <a:pt x="164" y="227"/>
                    <a:pt x="176" y="224"/>
                  </a:cubicBezTo>
                  <a:cubicBezTo>
                    <a:pt x="176" y="233"/>
                    <a:pt x="176" y="242"/>
                    <a:pt x="176" y="250"/>
                  </a:cubicBezTo>
                  <a:close/>
                  <a:moveTo>
                    <a:pt x="176" y="207"/>
                  </a:moveTo>
                  <a:cubicBezTo>
                    <a:pt x="164" y="209"/>
                    <a:pt x="152" y="212"/>
                    <a:pt x="141" y="214"/>
                  </a:cubicBezTo>
                  <a:cubicBezTo>
                    <a:pt x="141" y="206"/>
                    <a:pt x="141" y="198"/>
                    <a:pt x="141" y="190"/>
                  </a:cubicBezTo>
                  <a:cubicBezTo>
                    <a:pt x="152" y="187"/>
                    <a:pt x="164" y="184"/>
                    <a:pt x="176" y="181"/>
                  </a:cubicBezTo>
                  <a:cubicBezTo>
                    <a:pt x="176" y="190"/>
                    <a:pt x="176" y="198"/>
                    <a:pt x="176" y="207"/>
                  </a:cubicBezTo>
                  <a:close/>
                  <a:moveTo>
                    <a:pt x="176" y="164"/>
                  </a:moveTo>
                  <a:cubicBezTo>
                    <a:pt x="164" y="167"/>
                    <a:pt x="152" y="169"/>
                    <a:pt x="141" y="172"/>
                  </a:cubicBezTo>
                  <a:cubicBezTo>
                    <a:pt x="141" y="164"/>
                    <a:pt x="141" y="156"/>
                    <a:pt x="141" y="148"/>
                  </a:cubicBezTo>
                  <a:cubicBezTo>
                    <a:pt x="152" y="145"/>
                    <a:pt x="164" y="142"/>
                    <a:pt x="176" y="138"/>
                  </a:cubicBezTo>
                  <a:cubicBezTo>
                    <a:pt x="176" y="147"/>
                    <a:pt x="176" y="155"/>
                    <a:pt x="176" y="164"/>
                  </a:cubicBezTo>
                  <a:close/>
                  <a:moveTo>
                    <a:pt x="176" y="121"/>
                  </a:moveTo>
                  <a:cubicBezTo>
                    <a:pt x="164" y="124"/>
                    <a:pt x="152" y="127"/>
                    <a:pt x="141" y="130"/>
                  </a:cubicBezTo>
                  <a:cubicBezTo>
                    <a:pt x="141" y="122"/>
                    <a:pt x="141" y="114"/>
                    <a:pt x="141" y="106"/>
                  </a:cubicBezTo>
                  <a:cubicBezTo>
                    <a:pt x="152" y="102"/>
                    <a:pt x="164" y="99"/>
                    <a:pt x="176" y="95"/>
                  </a:cubicBezTo>
                  <a:cubicBezTo>
                    <a:pt x="176" y="104"/>
                    <a:pt x="176" y="112"/>
                    <a:pt x="176" y="121"/>
                  </a:cubicBezTo>
                  <a:close/>
                  <a:moveTo>
                    <a:pt x="141" y="64"/>
                  </a:moveTo>
                  <a:cubicBezTo>
                    <a:pt x="176" y="52"/>
                    <a:pt x="176" y="52"/>
                    <a:pt x="176" y="52"/>
                  </a:cubicBezTo>
                  <a:cubicBezTo>
                    <a:pt x="176" y="78"/>
                    <a:pt x="176" y="78"/>
                    <a:pt x="176" y="78"/>
                  </a:cubicBezTo>
                  <a:cubicBezTo>
                    <a:pt x="141" y="87"/>
                    <a:pt x="141" y="87"/>
                    <a:pt x="141" y="87"/>
                  </a:cubicBezTo>
                  <a:lnTo>
                    <a:pt x="141" y="64"/>
                  </a:lnTo>
                  <a:close/>
                  <a:moveTo>
                    <a:pt x="94" y="78"/>
                  </a:moveTo>
                  <a:cubicBezTo>
                    <a:pt x="117" y="71"/>
                    <a:pt x="117" y="71"/>
                    <a:pt x="117" y="71"/>
                  </a:cubicBezTo>
                  <a:cubicBezTo>
                    <a:pt x="117" y="94"/>
                    <a:pt x="117" y="94"/>
                    <a:pt x="117" y="94"/>
                  </a:cubicBezTo>
                  <a:cubicBezTo>
                    <a:pt x="94" y="100"/>
                    <a:pt x="94" y="100"/>
                    <a:pt x="94" y="100"/>
                  </a:cubicBezTo>
                  <a:lnTo>
                    <a:pt x="94" y="78"/>
                  </a:lnTo>
                  <a:close/>
                  <a:moveTo>
                    <a:pt x="94" y="119"/>
                  </a:moveTo>
                  <a:cubicBezTo>
                    <a:pt x="102" y="117"/>
                    <a:pt x="109" y="114"/>
                    <a:pt x="117" y="112"/>
                  </a:cubicBezTo>
                  <a:cubicBezTo>
                    <a:pt x="117" y="120"/>
                    <a:pt x="117" y="127"/>
                    <a:pt x="117" y="135"/>
                  </a:cubicBezTo>
                  <a:cubicBezTo>
                    <a:pt x="109" y="137"/>
                    <a:pt x="102" y="139"/>
                    <a:pt x="94" y="141"/>
                  </a:cubicBezTo>
                  <a:cubicBezTo>
                    <a:pt x="94" y="133"/>
                    <a:pt x="94" y="126"/>
                    <a:pt x="94" y="119"/>
                  </a:cubicBezTo>
                  <a:close/>
                  <a:moveTo>
                    <a:pt x="94" y="160"/>
                  </a:moveTo>
                  <a:cubicBezTo>
                    <a:pt x="102" y="158"/>
                    <a:pt x="109" y="156"/>
                    <a:pt x="117" y="154"/>
                  </a:cubicBezTo>
                  <a:cubicBezTo>
                    <a:pt x="117" y="161"/>
                    <a:pt x="117" y="169"/>
                    <a:pt x="117" y="177"/>
                  </a:cubicBezTo>
                  <a:cubicBezTo>
                    <a:pt x="109" y="178"/>
                    <a:pt x="102" y="180"/>
                    <a:pt x="94" y="182"/>
                  </a:cubicBezTo>
                  <a:cubicBezTo>
                    <a:pt x="94" y="175"/>
                    <a:pt x="94" y="167"/>
                    <a:pt x="94" y="160"/>
                  </a:cubicBezTo>
                  <a:close/>
                  <a:moveTo>
                    <a:pt x="94" y="201"/>
                  </a:moveTo>
                  <a:cubicBezTo>
                    <a:pt x="102" y="199"/>
                    <a:pt x="109" y="197"/>
                    <a:pt x="117" y="195"/>
                  </a:cubicBezTo>
                  <a:cubicBezTo>
                    <a:pt x="117" y="203"/>
                    <a:pt x="117" y="211"/>
                    <a:pt x="117" y="218"/>
                  </a:cubicBezTo>
                  <a:cubicBezTo>
                    <a:pt x="109" y="220"/>
                    <a:pt x="102" y="221"/>
                    <a:pt x="94" y="223"/>
                  </a:cubicBezTo>
                  <a:cubicBezTo>
                    <a:pt x="94" y="216"/>
                    <a:pt x="94" y="208"/>
                    <a:pt x="94" y="201"/>
                  </a:cubicBezTo>
                  <a:close/>
                  <a:moveTo>
                    <a:pt x="94" y="242"/>
                  </a:moveTo>
                  <a:cubicBezTo>
                    <a:pt x="102" y="241"/>
                    <a:pt x="109" y="239"/>
                    <a:pt x="117" y="237"/>
                  </a:cubicBezTo>
                  <a:cubicBezTo>
                    <a:pt x="117" y="245"/>
                    <a:pt x="117" y="252"/>
                    <a:pt x="117" y="260"/>
                  </a:cubicBezTo>
                  <a:cubicBezTo>
                    <a:pt x="109" y="261"/>
                    <a:pt x="102" y="263"/>
                    <a:pt x="94" y="264"/>
                  </a:cubicBezTo>
                  <a:cubicBezTo>
                    <a:pt x="94" y="257"/>
                    <a:pt x="94" y="249"/>
                    <a:pt x="94" y="242"/>
                  </a:cubicBezTo>
                  <a:close/>
                  <a:moveTo>
                    <a:pt x="94" y="283"/>
                  </a:moveTo>
                  <a:cubicBezTo>
                    <a:pt x="101" y="282"/>
                    <a:pt x="109" y="280"/>
                    <a:pt x="117" y="279"/>
                  </a:cubicBezTo>
                  <a:cubicBezTo>
                    <a:pt x="117" y="286"/>
                    <a:pt x="117" y="294"/>
                    <a:pt x="117" y="302"/>
                  </a:cubicBezTo>
                  <a:cubicBezTo>
                    <a:pt x="109" y="303"/>
                    <a:pt x="101" y="304"/>
                    <a:pt x="94" y="305"/>
                  </a:cubicBezTo>
                  <a:cubicBezTo>
                    <a:pt x="94" y="298"/>
                    <a:pt x="94" y="291"/>
                    <a:pt x="94" y="283"/>
                  </a:cubicBezTo>
                  <a:close/>
                  <a:moveTo>
                    <a:pt x="94" y="324"/>
                  </a:moveTo>
                  <a:cubicBezTo>
                    <a:pt x="101" y="323"/>
                    <a:pt x="109" y="322"/>
                    <a:pt x="117" y="320"/>
                  </a:cubicBezTo>
                  <a:cubicBezTo>
                    <a:pt x="117" y="328"/>
                    <a:pt x="117" y="336"/>
                    <a:pt x="117" y="343"/>
                  </a:cubicBezTo>
                  <a:cubicBezTo>
                    <a:pt x="109" y="344"/>
                    <a:pt x="101" y="345"/>
                    <a:pt x="94" y="346"/>
                  </a:cubicBezTo>
                  <a:cubicBezTo>
                    <a:pt x="94" y="339"/>
                    <a:pt x="94" y="332"/>
                    <a:pt x="94" y="324"/>
                  </a:cubicBezTo>
                  <a:close/>
                  <a:moveTo>
                    <a:pt x="94" y="365"/>
                  </a:moveTo>
                  <a:cubicBezTo>
                    <a:pt x="101" y="364"/>
                    <a:pt x="109" y="363"/>
                    <a:pt x="116" y="362"/>
                  </a:cubicBezTo>
                  <a:cubicBezTo>
                    <a:pt x="116" y="370"/>
                    <a:pt x="116" y="377"/>
                    <a:pt x="116" y="385"/>
                  </a:cubicBezTo>
                  <a:cubicBezTo>
                    <a:pt x="109" y="386"/>
                    <a:pt x="101" y="387"/>
                    <a:pt x="94" y="387"/>
                  </a:cubicBezTo>
                  <a:cubicBezTo>
                    <a:pt x="94" y="380"/>
                    <a:pt x="94" y="373"/>
                    <a:pt x="94" y="365"/>
                  </a:cubicBezTo>
                  <a:close/>
                  <a:moveTo>
                    <a:pt x="94" y="407"/>
                  </a:moveTo>
                  <a:cubicBezTo>
                    <a:pt x="101" y="406"/>
                    <a:pt x="109" y="405"/>
                    <a:pt x="116" y="404"/>
                  </a:cubicBezTo>
                  <a:cubicBezTo>
                    <a:pt x="116" y="411"/>
                    <a:pt x="116" y="419"/>
                    <a:pt x="116" y="427"/>
                  </a:cubicBezTo>
                  <a:cubicBezTo>
                    <a:pt x="109" y="427"/>
                    <a:pt x="101" y="428"/>
                    <a:pt x="94" y="428"/>
                  </a:cubicBezTo>
                  <a:cubicBezTo>
                    <a:pt x="94" y="421"/>
                    <a:pt x="94" y="414"/>
                    <a:pt x="94" y="407"/>
                  </a:cubicBezTo>
                  <a:close/>
                  <a:moveTo>
                    <a:pt x="94" y="448"/>
                  </a:moveTo>
                  <a:cubicBezTo>
                    <a:pt x="101" y="447"/>
                    <a:pt x="109" y="446"/>
                    <a:pt x="116" y="445"/>
                  </a:cubicBezTo>
                  <a:cubicBezTo>
                    <a:pt x="116" y="453"/>
                    <a:pt x="116" y="461"/>
                    <a:pt x="116" y="468"/>
                  </a:cubicBezTo>
                  <a:cubicBezTo>
                    <a:pt x="109" y="469"/>
                    <a:pt x="101" y="469"/>
                    <a:pt x="94" y="469"/>
                  </a:cubicBezTo>
                  <a:cubicBezTo>
                    <a:pt x="94" y="462"/>
                    <a:pt x="94" y="455"/>
                    <a:pt x="94" y="448"/>
                  </a:cubicBezTo>
                  <a:close/>
                  <a:moveTo>
                    <a:pt x="94" y="489"/>
                  </a:moveTo>
                  <a:cubicBezTo>
                    <a:pt x="101" y="488"/>
                    <a:pt x="109" y="488"/>
                    <a:pt x="116" y="487"/>
                  </a:cubicBezTo>
                  <a:cubicBezTo>
                    <a:pt x="116" y="495"/>
                    <a:pt x="116" y="502"/>
                    <a:pt x="116" y="510"/>
                  </a:cubicBezTo>
                  <a:cubicBezTo>
                    <a:pt x="109" y="510"/>
                    <a:pt x="101" y="510"/>
                    <a:pt x="94" y="511"/>
                  </a:cubicBezTo>
                  <a:cubicBezTo>
                    <a:pt x="94" y="503"/>
                    <a:pt x="94" y="496"/>
                    <a:pt x="94" y="489"/>
                  </a:cubicBezTo>
                  <a:close/>
                  <a:moveTo>
                    <a:pt x="93" y="530"/>
                  </a:moveTo>
                  <a:cubicBezTo>
                    <a:pt x="101" y="529"/>
                    <a:pt x="109" y="529"/>
                    <a:pt x="116" y="529"/>
                  </a:cubicBezTo>
                  <a:cubicBezTo>
                    <a:pt x="116" y="536"/>
                    <a:pt x="116" y="544"/>
                    <a:pt x="116" y="552"/>
                  </a:cubicBezTo>
                  <a:cubicBezTo>
                    <a:pt x="109" y="552"/>
                    <a:pt x="101" y="552"/>
                    <a:pt x="93" y="552"/>
                  </a:cubicBezTo>
                  <a:cubicBezTo>
                    <a:pt x="93" y="544"/>
                    <a:pt x="93" y="537"/>
                    <a:pt x="93" y="530"/>
                  </a:cubicBezTo>
                  <a:close/>
                  <a:moveTo>
                    <a:pt x="93" y="571"/>
                  </a:moveTo>
                  <a:cubicBezTo>
                    <a:pt x="101" y="571"/>
                    <a:pt x="109" y="570"/>
                    <a:pt x="116" y="570"/>
                  </a:cubicBezTo>
                  <a:cubicBezTo>
                    <a:pt x="116" y="578"/>
                    <a:pt x="116" y="586"/>
                    <a:pt x="116" y="593"/>
                  </a:cubicBezTo>
                  <a:cubicBezTo>
                    <a:pt x="109" y="593"/>
                    <a:pt x="101" y="593"/>
                    <a:pt x="93" y="593"/>
                  </a:cubicBezTo>
                  <a:cubicBezTo>
                    <a:pt x="93" y="585"/>
                    <a:pt x="93" y="578"/>
                    <a:pt x="93" y="571"/>
                  </a:cubicBezTo>
                  <a:close/>
                  <a:moveTo>
                    <a:pt x="93" y="612"/>
                  </a:moveTo>
                  <a:cubicBezTo>
                    <a:pt x="101" y="612"/>
                    <a:pt x="108" y="612"/>
                    <a:pt x="116" y="612"/>
                  </a:cubicBezTo>
                  <a:cubicBezTo>
                    <a:pt x="116" y="620"/>
                    <a:pt x="116" y="627"/>
                    <a:pt x="116" y="635"/>
                  </a:cubicBezTo>
                  <a:cubicBezTo>
                    <a:pt x="108" y="635"/>
                    <a:pt x="101" y="634"/>
                    <a:pt x="93" y="634"/>
                  </a:cubicBezTo>
                  <a:cubicBezTo>
                    <a:pt x="93" y="627"/>
                    <a:pt x="93" y="619"/>
                    <a:pt x="93" y="612"/>
                  </a:cubicBezTo>
                  <a:close/>
                  <a:moveTo>
                    <a:pt x="93" y="653"/>
                  </a:moveTo>
                  <a:cubicBezTo>
                    <a:pt x="101" y="653"/>
                    <a:pt x="108" y="653"/>
                    <a:pt x="116" y="654"/>
                  </a:cubicBezTo>
                  <a:cubicBezTo>
                    <a:pt x="116" y="661"/>
                    <a:pt x="116" y="669"/>
                    <a:pt x="116" y="676"/>
                  </a:cubicBezTo>
                  <a:cubicBezTo>
                    <a:pt x="108" y="676"/>
                    <a:pt x="101" y="675"/>
                    <a:pt x="93" y="675"/>
                  </a:cubicBezTo>
                  <a:cubicBezTo>
                    <a:pt x="93" y="668"/>
                    <a:pt x="93" y="660"/>
                    <a:pt x="93" y="653"/>
                  </a:cubicBezTo>
                  <a:close/>
                  <a:moveTo>
                    <a:pt x="93" y="694"/>
                  </a:moveTo>
                  <a:cubicBezTo>
                    <a:pt x="101" y="695"/>
                    <a:pt x="108" y="695"/>
                    <a:pt x="116" y="695"/>
                  </a:cubicBezTo>
                  <a:cubicBezTo>
                    <a:pt x="116" y="703"/>
                    <a:pt x="116" y="710"/>
                    <a:pt x="116" y="718"/>
                  </a:cubicBezTo>
                  <a:cubicBezTo>
                    <a:pt x="108" y="717"/>
                    <a:pt x="101" y="717"/>
                    <a:pt x="93" y="716"/>
                  </a:cubicBezTo>
                  <a:cubicBezTo>
                    <a:pt x="93" y="709"/>
                    <a:pt x="93" y="702"/>
                    <a:pt x="93" y="694"/>
                  </a:cubicBezTo>
                  <a:close/>
                  <a:moveTo>
                    <a:pt x="93" y="735"/>
                  </a:moveTo>
                  <a:cubicBezTo>
                    <a:pt x="101" y="736"/>
                    <a:pt x="108" y="736"/>
                    <a:pt x="116" y="737"/>
                  </a:cubicBezTo>
                  <a:cubicBezTo>
                    <a:pt x="116" y="744"/>
                    <a:pt x="116" y="752"/>
                    <a:pt x="116" y="760"/>
                  </a:cubicBezTo>
                  <a:cubicBezTo>
                    <a:pt x="108" y="759"/>
                    <a:pt x="101" y="758"/>
                    <a:pt x="93" y="757"/>
                  </a:cubicBezTo>
                  <a:cubicBezTo>
                    <a:pt x="93" y="750"/>
                    <a:pt x="93" y="743"/>
                    <a:pt x="93" y="735"/>
                  </a:cubicBezTo>
                  <a:close/>
                  <a:moveTo>
                    <a:pt x="93" y="776"/>
                  </a:moveTo>
                  <a:cubicBezTo>
                    <a:pt x="116" y="778"/>
                    <a:pt x="116" y="778"/>
                    <a:pt x="116" y="778"/>
                  </a:cubicBezTo>
                  <a:cubicBezTo>
                    <a:pt x="116" y="801"/>
                    <a:pt x="116" y="801"/>
                    <a:pt x="116" y="801"/>
                  </a:cubicBezTo>
                  <a:cubicBezTo>
                    <a:pt x="93" y="798"/>
                    <a:pt x="93" y="798"/>
                    <a:pt x="93" y="798"/>
                  </a:cubicBezTo>
                  <a:lnTo>
                    <a:pt x="93" y="776"/>
                  </a:lnTo>
                  <a:close/>
                  <a:moveTo>
                    <a:pt x="74" y="796"/>
                  </a:moveTo>
                  <a:cubicBezTo>
                    <a:pt x="58" y="794"/>
                    <a:pt x="58" y="794"/>
                    <a:pt x="58" y="794"/>
                  </a:cubicBezTo>
                  <a:cubicBezTo>
                    <a:pt x="58" y="774"/>
                    <a:pt x="58" y="774"/>
                    <a:pt x="58" y="774"/>
                  </a:cubicBezTo>
                  <a:cubicBezTo>
                    <a:pt x="74" y="775"/>
                    <a:pt x="74" y="775"/>
                    <a:pt x="74" y="775"/>
                  </a:cubicBezTo>
                  <a:lnTo>
                    <a:pt x="74" y="796"/>
                  </a:lnTo>
                  <a:close/>
                  <a:moveTo>
                    <a:pt x="74" y="756"/>
                  </a:moveTo>
                  <a:cubicBezTo>
                    <a:pt x="69" y="755"/>
                    <a:pt x="63" y="754"/>
                    <a:pt x="58" y="754"/>
                  </a:cubicBezTo>
                  <a:cubicBezTo>
                    <a:pt x="58" y="747"/>
                    <a:pt x="58" y="740"/>
                    <a:pt x="58" y="733"/>
                  </a:cubicBezTo>
                  <a:cubicBezTo>
                    <a:pt x="63" y="734"/>
                    <a:pt x="69" y="734"/>
                    <a:pt x="74" y="735"/>
                  </a:cubicBezTo>
                  <a:cubicBezTo>
                    <a:pt x="74" y="742"/>
                    <a:pt x="74" y="749"/>
                    <a:pt x="74" y="756"/>
                  </a:cubicBezTo>
                  <a:close/>
                  <a:moveTo>
                    <a:pt x="58" y="713"/>
                  </a:moveTo>
                  <a:cubicBezTo>
                    <a:pt x="58" y="707"/>
                    <a:pt x="58" y="700"/>
                    <a:pt x="58" y="693"/>
                  </a:cubicBezTo>
                  <a:cubicBezTo>
                    <a:pt x="63" y="693"/>
                    <a:pt x="69" y="694"/>
                    <a:pt x="74" y="694"/>
                  </a:cubicBezTo>
                  <a:cubicBezTo>
                    <a:pt x="74" y="701"/>
                    <a:pt x="74" y="708"/>
                    <a:pt x="74" y="715"/>
                  </a:cubicBezTo>
                  <a:cubicBezTo>
                    <a:pt x="69" y="714"/>
                    <a:pt x="63" y="714"/>
                    <a:pt x="58" y="713"/>
                  </a:cubicBezTo>
                  <a:close/>
                  <a:moveTo>
                    <a:pt x="74" y="674"/>
                  </a:moveTo>
                  <a:cubicBezTo>
                    <a:pt x="69" y="674"/>
                    <a:pt x="63" y="674"/>
                    <a:pt x="58" y="673"/>
                  </a:cubicBezTo>
                  <a:cubicBezTo>
                    <a:pt x="58" y="666"/>
                    <a:pt x="58" y="660"/>
                    <a:pt x="58" y="653"/>
                  </a:cubicBezTo>
                  <a:cubicBezTo>
                    <a:pt x="63" y="653"/>
                    <a:pt x="69" y="653"/>
                    <a:pt x="74" y="653"/>
                  </a:cubicBezTo>
                  <a:cubicBezTo>
                    <a:pt x="74" y="660"/>
                    <a:pt x="74" y="667"/>
                    <a:pt x="74" y="674"/>
                  </a:cubicBezTo>
                  <a:close/>
                  <a:moveTo>
                    <a:pt x="58" y="633"/>
                  </a:moveTo>
                  <a:cubicBezTo>
                    <a:pt x="58" y="626"/>
                    <a:pt x="58" y="619"/>
                    <a:pt x="58" y="613"/>
                  </a:cubicBezTo>
                  <a:cubicBezTo>
                    <a:pt x="63" y="613"/>
                    <a:pt x="69" y="613"/>
                    <a:pt x="74" y="613"/>
                  </a:cubicBezTo>
                  <a:cubicBezTo>
                    <a:pt x="74" y="620"/>
                    <a:pt x="74" y="627"/>
                    <a:pt x="74" y="634"/>
                  </a:cubicBezTo>
                  <a:cubicBezTo>
                    <a:pt x="69" y="633"/>
                    <a:pt x="63" y="633"/>
                    <a:pt x="58" y="633"/>
                  </a:cubicBezTo>
                  <a:close/>
                  <a:moveTo>
                    <a:pt x="74" y="593"/>
                  </a:moveTo>
                  <a:cubicBezTo>
                    <a:pt x="69" y="593"/>
                    <a:pt x="63" y="593"/>
                    <a:pt x="58" y="593"/>
                  </a:cubicBezTo>
                  <a:cubicBezTo>
                    <a:pt x="58" y="586"/>
                    <a:pt x="58" y="579"/>
                    <a:pt x="58" y="572"/>
                  </a:cubicBezTo>
                  <a:cubicBezTo>
                    <a:pt x="63" y="572"/>
                    <a:pt x="69" y="572"/>
                    <a:pt x="74" y="572"/>
                  </a:cubicBezTo>
                  <a:cubicBezTo>
                    <a:pt x="74" y="579"/>
                    <a:pt x="74" y="586"/>
                    <a:pt x="74" y="593"/>
                  </a:cubicBezTo>
                  <a:close/>
                  <a:moveTo>
                    <a:pt x="58" y="552"/>
                  </a:moveTo>
                  <a:cubicBezTo>
                    <a:pt x="58" y="546"/>
                    <a:pt x="58" y="539"/>
                    <a:pt x="58" y="532"/>
                  </a:cubicBezTo>
                  <a:cubicBezTo>
                    <a:pt x="63" y="532"/>
                    <a:pt x="69" y="532"/>
                    <a:pt x="74" y="531"/>
                  </a:cubicBezTo>
                  <a:cubicBezTo>
                    <a:pt x="74" y="538"/>
                    <a:pt x="74" y="545"/>
                    <a:pt x="74" y="552"/>
                  </a:cubicBezTo>
                  <a:cubicBezTo>
                    <a:pt x="69" y="552"/>
                    <a:pt x="63" y="552"/>
                    <a:pt x="58" y="552"/>
                  </a:cubicBezTo>
                  <a:close/>
                  <a:moveTo>
                    <a:pt x="74" y="512"/>
                  </a:moveTo>
                  <a:cubicBezTo>
                    <a:pt x="69" y="512"/>
                    <a:pt x="63" y="512"/>
                    <a:pt x="58" y="512"/>
                  </a:cubicBezTo>
                  <a:cubicBezTo>
                    <a:pt x="58" y="505"/>
                    <a:pt x="58" y="499"/>
                    <a:pt x="58" y="492"/>
                  </a:cubicBezTo>
                  <a:cubicBezTo>
                    <a:pt x="63" y="491"/>
                    <a:pt x="69" y="491"/>
                    <a:pt x="74" y="491"/>
                  </a:cubicBezTo>
                  <a:cubicBezTo>
                    <a:pt x="74" y="498"/>
                    <a:pt x="74" y="505"/>
                    <a:pt x="74" y="512"/>
                  </a:cubicBezTo>
                  <a:close/>
                  <a:moveTo>
                    <a:pt x="74" y="471"/>
                  </a:moveTo>
                  <a:cubicBezTo>
                    <a:pt x="69" y="471"/>
                    <a:pt x="63" y="472"/>
                    <a:pt x="58" y="472"/>
                  </a:cubicBezTo>
                  <a:cubicBezTo>
                    <a:pt x="58" y="465"/>
                    <a:pt x="58" y="458"/>
                    <a:pt x="58" y="452"/>
                  </a:cubicBezTo>
                  <a:cubicBezTo>
                    <a:pt x="63" y="451"/>
                    <a:pt x="69" y="450"/>
                    <a:pt x="74" y="450"/>
                  </a:cubicBezTo>
                  <a:cubicBezTo>
                    <a:pt x="74" y="457"/>
                    <a:pt x="74" y="464"/>
                    <a:pt x="74" y="471"/>
                  </a:cubicBezTo>
                  <a:close/>
                  <a:moveTo>
                    <a:pt x="74" y="430"/>
                  </a:moveTo>
                  <a:cubicBezTo>
                    <a:pt x="69" y="431"/>
                    <a:pt x="63" y="431"/>
                    <a:pt x="58" y="432"/>
                  </a:cubicBezTo>
                  <a:cubicBezTo>
                    <a:pt x="58" y="425"/>
                    <a:pt x="58" y="418"/>
                    <a:pt x="58" y="411"/>
                  </a:cubicBezTo>
                  <a:cubicBezTo>
                    <a:pt x="63" y="411"/>
                    <a:pt x="69" y="410"/>
                    <a:pt x="74" y="409"/>
                  </a:cubicBezTo>
                  <a:cubicBezTo>
                    <a:pt x="74" y="416"/>
                    <a:pt x="74" y="423"/>
                    <a:pt x="74" y="430"/>
                  </a:cubicBezTo>
                  <a:close/>
                  <a:moveTo>
                    <a:pt x="74" y="390"/>
                  </a:moveTo>
                  <a:cubicBezTo>
                    <a:pt x="69" y="390"/>
                    <a:pt x="63" y="391"/>
                    <a:pt x="58" y="391"/>
                  </a:cubicBezTo>
                  <a:cubicBezTo>
                    <a:pt x="58" y="385"/>
                    <a:pt x="58" y="378"/>
                    <a:pt x="58" y="371"/>
                  </a:cubicBezTo>
                  <a:cubicBezTo>
                    <a:pt x="63" y="370"/>
                    <a:pt x="69" y="369"/>
                    <a:pt x="74" y="369"/>
                  </a:cubicBezTo>
                  <a:cubicBezTo>
                    <a:pt x="74" y="376"/>
                    <a:pt x="74" y="383"/>
                    <a:pt x="74" y="390"/>
                  </a:cubicBezTo>
                  <a:close/>
                  <a:moveTo>
                    <a:pt x="74" y="349"/>
                  </a:moveTo>
                  <a:cubicBezTo>
                    <a:pt x="69" y="350"/>
                    <a:pt x="63" y="350"/>
                    <a:pt x="58" y="351"/>
                  </a:cubicBezTo>
                  <a:cubicBezTo>
                    <a:pt x="58" y="344"/>
                    <a:pt x="58" y="338"/>
                    <a:pt x="58" y="331"/>
                  </a:cubicBezTo>
                  <a:cubicBezTo>
                    <a:pt x="63" y="330"/>
                    <a:pt x="69" y="329"/>
                    <a:pt x="74" y="328"/>
                  </a:cubicBezTo>
                  <a:cubicBezTo>
                    <a:pt x="74" y="335"/>
                    <a:pt x="74" y="342"/>
                    <a:pt x="74" y="349"/>
                  </a:cubicBezTo>
                  <a:close/>
                  <a:moveTo>
                    <a:pt x="74" y="308"/>
                  </a:moveTo>
                  <a:cubicBezTo>
                    <a:pt x="69" y="309"/>
                    <a:pt x="63" y="310"/>
                    <a:pt x="58" y="311"/>
                  </a:cubicBezTo>
                  <a:cubicBezTo>
                    <a:pt x="58" y="304"/>
                    <a:pt x="58" y="297"/>
                    <a:pt x="58" y="291"/>
                  </a:cubicBezTo>
                  <a:cubicBezTo>
                    <a:pt x="63" y="289"/>
                    <a:pt x="69" y="288"/>
                    <a:pt x="74" y="287"/>
                  </a:cubicBezTo>
                  <a:cubicBezTo>
                    <a:pt x="74" y="294"/>
                    <a:pt x="74" y="301"/>
                    <a:pt x="74" y="308"/>
                  </a:cubicBezTo>
                  <a:close/>
                  <a:moveTo>
                    <a:pt x="74" y="268"/>
                  </a:moveTo>
                  <a:cubicBezTo>
                    <a:pt x="69" y="269"/>
                    <a:pt x="63" y="270"/>
                    <a:pt x="58" y="271"/>
                  </a:cubicBezTo>
                  <a:cubicBezTo>
                    <a:pt x="58" y="264"/>
                    <a:pt x="58" y="257"/>
                    <a:pt x="58" y="250"/>
                  </a:cubicBezTo>
                  <a:cubicBezTo>
                    <a:pt x="63" y="249"/>
                    <a:pt x="69" y="248"/>
                    <a:pt x="74" y="247"/>
                  </a:cubicBezTo>
                  <a:cubicBezTo>
                    <a:pt x="74" y="254"/>
                    <a:pt x="74" y="261"/>
                    <a:pt x="74" y="268"/>
                  </a:cubicBezTo>
                  <a:close/>
                  <a:moveTo>
                    <a:pt x="74" y="227"/>
                  </a:moveTo>
                  <a:cubicBezTo>
                    <a:pt x="69" y="228"/>
                    <a:pt x="63" y="229"/>
                    <a:pt x="58" y="230"/>
                  </a:cubicBezTo>
                  <a:cubicBezTo>
                    <a:pt x="58" y="224"/>
                    <a:pt x="58" y="217"/>
                    <a:pt x="58" y="210"/>
                  </a:cubicBezTo>
                  <a:cubicBezTo>
                    <a:pt x="63" y="209"/>
                    <a:pt x="69" y="207"/>
                    <a:pt x="74" y="206"/>
                  </a:cubicBezTo>
                  <a:cubicBezTo>
                    <a:pt x="74" y="213"/>
                    <a:pt x="74" y="220"/>
                    <a:pt x="74" y="227"/>
                  </a:cubicBezTo>
                  <a:close/>
                  <a:moveTo>
                    <a:pt x="58" y="190"/>
                  </a:moveTo>
                  <a:cubicBezTo>
                    <a:pt x="58" y="183"/>
                    <a:pt x="58" y="177"/>
                    <a:pt x="58" y="170"/>
                  </a:cubicBezTo>
                  <a:cubicBezTo>
                    <a:pt x="63" y="168"/>
                    <a:pt x="69" y="167"/>
                    <a:pt x="74" y="165"/>
                  </a:cubicBezTo>
                  <a:cubicBezTo>
                    <a:pt x="74" y="172"/>
                    <a:pt x="74" y="179"/>
                    <a:pt x="74" y="186"/>
                  </a:cubicBezTo>
                  <a:cubicBezTo>
                    <a:pt x="69" y="188"/>
                    <a:pt x="63" y="189"/>
                    <a:pt x="58" y="190"/>
                  </a:cubicBezTo>
                  <a:close/>
                  <a:moveTo>
                    <a:pt x="74" y="146"/>
                  </a:moveTo>
                  <a:cubicBezTo>
                    <a:pt x="69" y="147"/>
                    <a:pt x="63" y="148"/>
                    <a:pt x="58" y="150"/>
                  </a:cubicBezTo>
                  <a:cubicBezTo>
                    <a:pt x="58" y="143"/>
                    <a:pt x="58" y="136"/>
                    <a:pt x="58" y="130"/>
                  </a:cubicBezTo>
                  <a:cubicBezTo>
                    <a:pt x="63" y="128"/>
                    <a:pt x="69" y="126"/>
                    <a:pt x="74" y="125"/>
                  </a:cubicBezTo>
                  <a:cubicBezTo>
                    <a:pt x="74" y="132"/>
                    <a:pt x="74" y="139"/>
                    <a:pt x="74" y="146"/>
                  </a:cubicBezTo>
                  <a:close/>
                  <a:moveTo>
                    <a:pt x="58" y="89"/>
                  </a:moveTo>
                  <a:cubicBezTo>
                    <a:pt x="74" y="84"/>
                    <a:pt x="74" y="84"/>
                    <a:pt x="74" y="84"/>
                  </a:cubicBezTo>
                  <a:cubicBezTo>
                    <a:pt x="74" y="105"/>
                    <a:pt x="74" y="105"/>
                    <a:pt x="74" y="105"/>
                  </a:cubicBezTo>
                  <a:cubicBezTo>
                    <a:pt x="58" y="110"/>
                    <a:pt x="58" y="110"/>
                    <a:pt x="58" y="110"/>
                  </a:cubicBezTo>
                  <a:lnTo>
                    <a:pt x="58" y="89"/>
                  </a:lnTo>
                  <a:close/>
                  <a:moveTo>
                    <a:pt x="43" y="793"/>
                  </a:moveTo>
                  <a:cubicBezTo>
                    <a:pt x="29" y="791"/>
                    <a:pt x="29" y="791"/>
                    <a:pt x="29" y="791"/>
                  </a:cubicBezTo>
                  <a:cubicBezTo>
                    <a:pt x="29" y="772"/>
                    <a:pt x="29" y="772"/>
                    <a:pt x="29" y="772"/>
                  </a:cubicBezTo>
                  <a:cubicBezTo>
                    <a:pt x="43" y="773"/>
                    <a:pt x="43" y="773"/>
                    <a:pt x="43" y="773"/>
                  </a:cubicBezTo>
                  <a:lnTo>
                    <a:pt x="43" y="793"/>
                  </a:lnTo>
                  <a:close/>
                  <a:moveTo>
                    <a:pt x="43" y="753"/>
                  </a:moveTo>
                  <a:cubicBezTo>
                    <a:pt x="38" y="752"/>
                    <a:pt x="33" y="752"/>
                    <a:pt x="28" y="751"/>
                  </a:cubicBezTo>
                  <a:cubicBezTo>
                    <a:pt x="28" y="745"/>
                    <a:pt x="28" y="738"/>
                    <a:pt x="28" y="732"/>
                  </a:cubicBezTo>
                  <a:cubicBezTo>
                    <a:pt x="33" y="732"/>
                    <a:pt x="38" y="733"/>
                    <a:pt x="43" y="733"/>
                  </a:cubicBezTo>
                  <a:cubicBezTo>
                    <a:pt x="43" y="739"/>
                    <a:pt x="43" y="746"/>
                    <a:pt x="43" y="753"/>
                  </a:cubicBezTo>
                  <a:close/>
                  <a:moveTo>
                    <a:pt x="43" y="713"/>
                  </a:moveTo>
                  <a:cubicBezTo>
                    <a:pt x="38" y="712"/>
                    <a:pt x="33" y="712"/>
                    <a:pt x="28" y="711"/>
                  </a:cubicBezTo>
                  <a:cubicBezTo>
                    <a:pt x="28" y="705"/>
                    <a:pt x="28" y="699"/>
                    <a:pt x="28" y="692"/>
                  </a:cubicBezTo>
                  <a:cubicBezTo>
                    <a:pt x="33" y="693"/>
                    <a:pt x="38" y="693"/>
                    <a:pt x="43" y="693"/>
                  </a:cubicBezTo>
                  <a:cubicBezTo>
                    <a:pt x="43" y="700"/>
                    <a:pt x="43" y="706"/>
                    <a:pt x="43" y="713"/>
                  </a:cubicBezTo>
                  <a:close/>
                  <a:moveTo>
                    <a:pt x="43" y="673"/>
                  </a:moveTo>
                  <a:cubicBezTo>
                    <a:pt x="38" y="673"/>
                    <a:pt x="33" y="672"/>
                    <a:pt x="28" y="672"/>
                  </a:cubicBezTo>
                  <a:cubicBezTo>
                    <a:pt x="28" y="666"/>
                    <a:pt x="28" y="659"/>
                    <a:pt x="28" y="653"/>
                  </a:cubicBezTo>
                  <a:cubicBezTo>
                    <a:pt x="33" y="653"/>
                    <a:pt x="38" y="653"/>
                    <a:pt x="43" y="653"/>
                  </a:cubicBezTo>
                  <a:cubicBezTo>
                    <a:pt x="43" y="660"/>
                    <a:pt x="43" y="666"/>
                    <a:pt x="43" y="673"/>
                  </a:cubicBezTo>
                  <a:close/>
                  <a:moveTo>
                    <a:pt x="42" y="633"/>
                  </a:moveTo>
                  <a:cubicBezTo>
                    <a:pt x="38" y="633"/>
                    <a:pt x="33" y="633"/>
                    <a:pt x="28" y="632"/>
                  </a:cubicBezTo>
                  <a:cubicBezTo>
                    <a:pt x="28" y="626"/>
                    <a:pt x="28" y="620"/>
                    <a:pt x="28" y="613"/>
                  </a:cubicBezTo>
                  <a:cubicBezTo>
                    <a:pt x="33" y="613"/>
                    <a:pt x="38" y="613"/>
                    <a:pt x="42" y="613"/>
                  </a:cubicBezTo>
                  <a:cubicBezTo>
                    <a:pt x="42" y="620"/>
                    <a:pt x="42" y="626"/>
                    <a:pt x="42" y="633"/>
                  </a:cubicBezTo>
                  <a:close/>
                  <a:moveTo>
                    <a:pt x="42" y="593"/>
                  </a:moveTo>
                  <a:cubicBezTo>
                    <a:pt x="38" y="593"/>
                    <a:pt x="33" y="593"/>
                    <a:pt x="28" y="593"/>
                  </a:cubicBezTo>
                  <a:cubicBezTo>
                    <a:pt x="28" y="586"/>
                    <a:pt x="28" y="580"/>
                    <a:pt x="28" y="574"/>
                  </a:cubicBezTo>
                  <a:cubicBezTo>
                    <a:pt x="33" y="574"/>
                    <a:pt x="38" y="573"/>
                    <a:pt x="42" y="573"/>
                  </a:cubicBezTo>
                  <a:cubicBezTo>
                    <a:pt x="42" y="580"/>
                    <a:pt x="42" y="586"/>
                    <a:pt x="42" y="593"/>
                  </a:cubicBezTo>
                  <a:close/>
                  <a:moveTo>
                    <a:pt x="42" y="553"/>
                  </a:moveTo>
                  <a:cubicBezTo>
                    <a:pt x="37" y="553"/>
                    <a:pt x="33" y="553"/>
                    <a:pt x="28" y="553"/>
                  </a:cubicBezTo>
                  <a:cubicBezTo>
                    <a:pt x="28" y="547"/>
                    <a:pt x="28" y="540"/>
                    <a:pt x="28" y="534"/>
                  </a:cubicBezTo>
                  <a:cubicBezTo>
                    <a:pt x="33" y="534"/>
                    <a:pt x="37" y="534"/>
                    <a:pt x="42" y="533"/>
                  </a:cubicBezTo>
                  <a:cubicBezTo>
                    <a:pt x="42" y="540"/>
                    <a:pt x="42" y="546"/>
                    <a:pt x="42" y="553"/>
                  </a:cubicBezTo>
                  <a:close/>
                  <a:moveTo>
                    <a:pt x="42" y="513"/>
                  </a:moveTo>
                  <a:cubicBezTo>
                    <a:pt x="37" y="513"/>
                    <a:pt x="33" y="513"/>
                    <a:pt x="28" y="514"/>
                  </a:cubicBezTo>
                  <a:cubicBezTo>
                    <a:pt x="28" y="507"/>
                    <a:pt x="28" y="501"/>
                    <a:pt x="28" y="495"/>
                  </a:cubicBezTo>
                  <a:cubicBezTo>
                    <a:pt x="33" y="494"/>
                    <a:pt x="37" y="494"/>
                    <a:pt x="42" y="493"/>
                  </a:cubicBezTo>
                  <a:cubicBezTo>
                    <a:pt x="42" y="500"/>
                    <a:pt x="42" y="507"/>
                    <a:pt x="42" y="513"/>
                  </a:cubicBezTo>
                  <a:close/>
                  <a:moveTo>
                    <a:pt x="42" y="473"/>
                  </a:moveTo>
                  <a:cubicBezTo>
                    <a:pt x="37" y="474"/>
                    <a:pt x="32" y="474"/>
                    <a:pt x="28" y="474"/>
                  </a:cubicBezTo>
                  <a:cubicBezTo>
                    <a:pt x="28" y="468"/>
                    <a:pt x="28" y="461"/>
                    <a:pt x="28" y="455"/>
                  </a:cubicBezTo>
                  <a:cubicBezTo>
                    <a:pt x="32" y="454"/>
                    <a:pt x="37" y="454"/>
                    <a:pt x="42" y="454"/>
                  </a:cubicBezTo>
                  <a:cubicBezTo>
                    <a:pt x="42" y="460"/>
                    <a:pt x="42" y="467"/>
                    <a:pt x="42" y="473"/>
                  </a:cubicBezTo>
                  <a:close/>
                  <a:moveTo>
                    <a:pt x="42" y="433"/>
                  </a:moveTo>
                  <a:cubicBezTo>
                    <a:pt x="37" y="434"/>
                    <a:pt x="32" y="434"/>
                    <a:pt x="28" y="434"/>
                  </a:cubicBezTo>
                  <a:cubicBezTo>
                    <a:pt x="28" y="428"/>
                    <a:pt x="28" y="422"/>
                    <a:pt x="28" y="415"/>
                  </a:cubicBezTo>
                  <a:cubicBezTo>
                    <a:pt x="32" y="415"/>
                    <a:pt x="37" y="414"/>
                    <a:pt x="42" y="414"/>
                  </a:cubicBezTo>
                  <a:cubicBezTo>
                    <a:pt x="42" y="420"/>
                    <a:pt x="42" y="427"/>
                    <a:pt x="42" y="433"/>
                  </a:cubicBezTo>
                  <a:close/>
                  <a:moveTo>
                    <a:pt x="42" y="393"/>
                  </a:moveTo>
                  <a:cubicBezTo>
                    <a:pt x="37" y="394"/>
                    <a:pt x="32" y="394"/>
                    <a:pt x="28" y="395"/>
                  </a:cubicBezTo>
                  <a:cubicBezTo>
                    <a:pt x="28" y="389"/>
                    <a:pt x="28" y="382"/>
                    <a:pt x="28" y="376"/>
                  </a:cubicBezTo>
                  <a:cubicBezTo>
                    <a:pt x="32" y="375"/>
                    <a:pt x="37" y="374"/>
                    <a:pt x="42" y="374"/>
                  </a:cubicBezTo>
                  <a:cubicBezTo>
                    <a:pt x="42" y="380"/>
                    <a:pt x="42" y="387"/>
                    <a:pt x="42" y="393"/>
                  </a:cubicBezTo>
                  <a:close/>
                  <a:moveTo>
                    <a:pt x="42" y="354"/>
                  </a:moveTo>
                  <a:cubicBezTo>
                    <a:pt x="37" y="354"/>
                    <a:pt x="32" y="355"/>
                    <a:pt x="27" y="355"/>
                  </a:cubicBezTo>
                  <a:cubicBezTo>
                    <a:pt x="27" y="349"/>
                    <a:pt x="27" y="343"/>
                    <a:pt x="27" y="336"/>
                  </a:cubicBezTo>
                  <a:cubicBezTo>
                    <a:pt x="32" y="335"/>
                    <a:pt x="37" y="335"/>
                    <a:pt x="42" y="334"/>
                  </a:cubicBezTo>
                  <a:cubicBezTo>
                    <a:pt x="42" y="340"/>
                    <a:pt x="42" y="347"/>
                    <a:pt x="42" y="354"/>
                  </a:cubicBezTo>
                  <a:close/>
                  <a:moveTo>
                    <a:pt x="42" y="314"/>
                  </a:moveTo>
                  <a:cubicBezTo>
                    <a:pt x="37" y="314"/>
                    <a:pt x="32" y="315"/>
                    <a:pt x="27" y="316"/>
                  </a:cubicBezTo>
                  <a:cubicBezTo>
                    <a:pt x="27" y="309"/>
                    <a:pt x="27" y="303"/>
                    <a:pt x="27" y="297"/>
                  </a:cubicBezTo>
                  <a:cubicBezTo>
                    <a:pt x="32" y="296"/>
                    <a:pt x="37" y="295"/>
                    <a:pt x="42" y="294"/>
                  </a:cubicBezTo>
                  <a:cubicBezTo>
                    <a:pt x="42" y="300"/>
                    <a:pt x="42" y="307"/>
                    <a:pt x="42" y="314"/>
                  </a:cubicBezTo>
                  <a:close/>
                  <a:moveTo>
                    <a:pt x="41" y="274"/>
                  </a:moveTo>
                  <a:cubicBezTo>
                    <a:pt x="37" y="275"/>
                    <a:pt x="32" y="275"/>
                    <a:pt x="27" y="276"/>
                  </a:cubicBezTo>
                  <a:cubicBezTo>
                    <a:pt x="27" y="270"/>
                    <a:pt x="27" y="263"/>
                    <a:pt x="27" y="257"/>
                  </a:cubicBezTo>
                  <a:cubicBezTo>
                    <a:pt x="32" y="256"/>
                    <a:pt x="37" y="255"/>
                    <a:pt x="41" y="254"/>
                  </a:cubicBezTo>
                  <a:cubicBezTo>
                    <a:pt x="41" y="261"/>
                    <a:pt x="41" y="267"/>
                    <a:pt x="41" y="274"/>
                  </a:cubicBezTo>
                  <a:close/>
                  <a:moveTo>
                    <a:pt x="41" y="234"/>
                  </a:moveTo>
                  <a:cubicBezTo>
                    <a:pt x="37" y="235"/>
                    <a:pt x="32" y="236"/>
                    <a:pt x="27" y="237"/>
                  </a:cubicBezTo>
                  <a:cubicBezTo>
                    <a:pt x="27" y="230"/>
                    <a:pt x="27" y="224"/>
                    <a:pt x="27" y="218"/>
                  </a:cubicBezTo>
                  <a:cubicBezTo>
                    <a:pt x="32" y="216"/>
                    <a:pt x="37" y="215"/>
                    <a:pt x="41" y="214"/>
                  </a:cubicBezTo>
                  <a:cubicBezTo>
                    <a:pt x="41" y="221"/>
                    <a:pt x="41" y="227"/>
                    <a:pt x="41" y="234"/>
                  </a:cubicBezTo>
                  <a:close/>
                  <a:moveTo>
                    <a:pt x="41" y="194"/>
                  </a:moveTo>
                  <a:cubicBezTo>
                    <a:pt x="36" y="195"/>
                    <a:pt x="32" y="196"/>
                    <a:pt x="27" y="197"/>
                  </a:cubicBezTo>
                  <a:cubicBezTo>
                    <a:pt x="27" y="191"/>
                    <a:pt x="27" y="184"/>
                    <a:pt x="27" y="178"/>
                  </a:cubicBezTo>
                  <a:cubicBezTo>
                    <a:pt x="32" y="177"/>
                    <a:pt x="36" y="175"/>
                    <a:pt x="41" y="174"/>
                  </a:cubicBezTo>
                  <a:cubicBezTo>
                    <a:pt x="41" y="181"/>
                    <a:pt x="41" y="187"/>
                    <a:pt x="41" y="194"/>
                  </a:cubicBezTo>
                  <a:close/>
                  <a:moveTo>
                    <a:pt x="41" y="154"/>
                  </a:moveTo>
                  <a:cubicBezTo>
                    <a:pt x="36" y="155"/>
                    <a:pt x="32" y="156"/>
                    <a:pt x="27" y="157"/>
                  </a:cubicBezTo>
                  <a:cubicBezTo>
                    <a:pt x="27" y="151"/>
                    <a:pt x="27" y="145"/>
                    <a:pt x="27" y="138"/>
                  </a:cubicBezTo>
                  <a:cubicBezTo>
                    <a:pt x="32" y="137"/>
                    <a:pt x="36" y="136"/>
                    <a:pt x="41" y="134"/>
                  </a:cubicBezTo>
                  <a:cubicBezTo>
                    <a:pt x="41" y="141"/>
                    <a:pt x="41" y="147"/>
                    <a:pt x="41" y="154"/>
                  </a:cubicBezTo>
                  <a:close/>
                  <a:moveTo>
                    <a:pt x="27" y="99"/>
                  </a:moveTo>
                  <a:cubicBezTo>
                    <a:pt x="41" y="94"/>
                    <a:pt x="41" y="94"/>
                    <a:pt x="41" y="9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27" y="118"/>
                    <a:pt x="27" y="118"/>
                    <a:pt x="27" y="118"/>
                  </a:cubicBezTo>
                  <a:lnTo>
                    <a:pt x="27" y="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5"/>
            <p:cNvSpPr>
              <a:spLocks/>
            </p:cNvSpPr>
            <p:nvPr/>
          </p:nvSpPr>
          <p:spPr bwMode="auto">
            <a:xfrm>
              <a:off x="3922872" y="3639892"/>
              <a:ext cx="4546530" cy="773847"/>
            </a:xfrm>
            <a:custGeom>
              <a:avLst/>
              <a:gdLst>
                <a:gd name="T0" fmla="*/ 0 w 6310"/>
                <a:gd name="T1" fmla="*/ 146 h 1074"/>
                <a:gd name="T2" fmla="*/ 3642 w 6310"/>
                <a:gd name="T3" fmla="*/ 1074 h 1074"/>
                <a:gd name="T4" fmla="*/ 6310 w 6310"/>
                <a:gd name="T5" fmla="*/ 4 h 1074"/>
                <a:gd name="T6" fmla="*/ 5669 w 6310"/>
                <a:gd name="T7" fmla="*/ 0 h 1074"/>
                <a:gd name="T8" fmla="*/ 5000 w 6310"/>
                <a:gd name="T9" fmla="*/ 172 h 1074"/>
                <a:gd name="T10" fmla="*/ 4466 w 6310"/>
                <a:gd name="T11" fmla="*/ 94 h 1074"/>
                <a:gd name="T12" fmla="*/ 3919 w 6310"/>
                <a:gd name="T13" fmla="*/ 253 h 1074"/>
                <a:gd name="T14" fmla="*/ 3564 w 6310"/>
                <a:gd name="T15" fmla="*/ 203 h 1074"/>
                <a:gd name="T16" fmla="*/ 3049 w 6310"/>
                <a:gd name="T17" fmla="*/ 335 h 1074"/>
                <a:gd name="T18" fmla="*/ 2067 w 6310"/>
                <a:gd name="T19" fmla="*/ 177 h 1074"/>
                <a:gd name="T20" fmla="*/ 1372 w 6310"/>
                <a:gd name="T21" fmla="*/ 279 h 1074"/>
                <a:gd name="T22" fmla="*/ 856 w 6310"/>
                <a:gd name="T23" fmla="*/ 146 h 1074"/>
                <a:gd name="T24" fmla="*/ 0 w 6310"/>
                <a:gd name="T25" fmla="*/ 146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10" h="1074">
                  <a:moveTo>
                    <a:pt x="0" y="146"/>
                  </a:moveTo>
                  <a:lnTo>
                    <a:pt x="3642" y="1074"/>
                  </a:lnTo>
                  <a:lnTo>
                    <a:pt x="6310" y="4"/>
                  </a:lnTo>
                  <a:lnTo>
                    <a:pt x="5669" y="0"/>
                  </a:lnTo>
                  <a:lnTo>
                    <a:pt x="5000" y="172"/>
                  </a:lnTo>
                  <a:lnTo>
                    <a:pt x="4466" y="94"/>
                  </a:lnTo>
                  <a:lnTo>
                    <a:pt x="3919" y="253"/>
                  </a:lnTo>
                  <a:lnTo>
                    <a:pt x="3564" y="203"/>
                  </a:lnTo>
                  <a:lnTo>
                    <a:pt x="3049" y="335"/>
                  </a:lnTo>
                  <a:lnTo>
                    <a:pt x="2067" y="177"/>
                  </a:lnTo>
                  <a:lnTo>
                    <a:pt x="1372" y="279"/>
                  </a:lnTo>
                  <a:lnTo>
                    <a:pt x="856" y="146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3"/>
          <p:cNvGrpSpPr/>
          <p:nvPr/>
        </p:nvGrpSpPr>
        <p:grpSpPr>
          <a:xfrm>
            <a:off x="1015072" y="1715556"/>
            <a:ext cx="4426817" cy="578520"/>
            <a:chOff x="1383126" y="1936377"/>
            <a:chExt cx="9551254" cy="1226825"/>
          </a:xfrm>
        </p:grpSpPr>
        <p:sp>
          <p:nvSpPr>
            <p:cNvPr id="35" name="Rounded Rectangle 4"/>
            <p:cNvSpPr/>
            <p:nvPr/>
          </p:nvSpPr>
          <p:spPr>
            <a:xfrm>
              <a:off x="1383126" y="1936377"/>
              <a:ext cx="9551254" cy="1226825"/>
            </a:xfrm>
            <a:prstGeom prst="roundRect">
              <a:avLst>
                <a:gd name="adj" fmla="val 3833"/>
              </a:avLst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utoShape 123"/>
            <p:cNvSpPr>
              <a:spLocks/>
            </p:cNvSpPr>
            <p:nvPr/>
          </p:nvSpPr>
          <p:spPr bwMode="auto">
            <a:xfrm>
              <a:off x="1726233" y="2378239"/>
              <a:ext cx="479085" cy="353952"/>
            </a:xfrm>
            <a:custGeom>
              <a:avLst/>
              <a:gdLst>
                <a:gd name="T0" fmla="*/ 2416233 w 21432"/>
                <a:gd name="T1" fmla="*/ 37812138 h 21485"/>
                <a:gd name="T2" fmla="*/ 2425980 w 21432"/>
                <a:gd name="T3" fmla="*/ 33079070 h 21485"/>
                <a:gd name="T4" fmla="*/ 23225606 w 21432"/>
                <a:gd name="T5" fmla="*/ 24721385 h 21485"/>
                <a:gd name="T6" fmla="*/ 34998791 w 21432"/>
                <a:gd name="T7" fmla="*/ 24718284 h 21485"/>
                <a:gd name="T8" fmla="*/ 68774403 w 21432"/>
                <a:gd name="T9" fmla="*/ 38258726 h 21485"/>
                <a:gd name="T10" fmla="*/ 80536849 w 21432"/>
                <a:gd name="T11" fmla="*/ 38255998 h 21485"/>
                <a:gd name="T12" fmla="*/ 173090229 w 21432"/>
                <a:gd name="T13" fmla="*/ 979326 h 21485"/>
                <a:gd name="T14" fmla="*/ 184872278 w 21432"/>
                <a:gd name="T15" fmla="*/ 967608 h 21485"/>
                <a:gd name="T16" fmla="*/ 205565313 w 21432"/>
                <a:gd name="T17" fmla="*/ 9222663 h 21485"/>
                <a:gd name="T18" fmla="*/ 205594663 w 21432"/>
                <a:gd name="T19" fmla="*/ 13944012 h 21485"/>
                <a:gd name="T20" fmla="*/ 93348409 w 21432"/>
                <a:gd name="T21" fmla="*/ 59148889 h 21485"/>
                <a:gd name="T22" fmla="*/ 79158990 w 21432"/>
                <a:gd name="T23" fmla="*/ 61517000 h 21485"/>
                <a:gd name="T24" fmla="*/ 69462742 w 21432"/>
                <a:gd name="T25" fmla="*/ 61517000 h 21485"/>
                <a:gd name="T26" fmla="*/ 55263567 w 21432"/>
                <a:gd name="T27" fmla="*/ 59148889 h 21485"/>
                <a:gd name="T28" fmla="*/ 2416233 w 21432"/>
                <a:gd name="T29" fmla="*/ 37812138 h 21485"/>
                <a:gd name="T30" fmla="*/ 2416233 w 21432"/>
                <a:gd name="T31" fmla="*/ 37812138 h 2148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432" h="21485">
                  <a:moveTo>
                    <a:pt x="249" y="13206"/>
                  </a:moveTo>
                  <a:cubicBezTo>
                    <a:pt x="-84" y="12751"/>
                    <a:pt x="-83" y="12007"/>
                    <a:pt x="250" y="11553"/>
                  </a:cubicBezTo>
                  <a:lnTo>
                    <a:pt x="2393" y="8634"/>
                  </a:lnTo>
                  <a:cubicBezTo>
                    <a:pt x="2726" y="8180"/>
                    <a:pt x="3272" y="8180"/>
                    <a:pt x="3606" y="8633"/>
                  </a:cubicBezTo>
                  <a:lnTo>
                    <a:pt x="7086" y="13362"/>
                  </a:lnTo>
                  <a:cubicBezTo>
                    <a:pt x="7420" y="13816"/>
                    <a:pt x="7965" y="13815"/>
                    <a:pt x="8298" y="13361"/>
                  </a:cubicBezTo>
                  <a:lnTo>
                    <a:pt x="17834" y="342"/>
                  </a:lnTo>
                  <a:cubicBezTo>
                    <a:pt x="18167" y="-113"/>
                    <a:pt x="18713" y="-115"/>
                    <a:pt x="19048" y="338"/>
                  </a:cubicBezTo>
                  <a:lnTo>
                    <a:pt x="21180" y="3221"/>
                  </a:lnTo>
                  <a:cubicBezTo>
                    <a:pt x="21515" y="3674"/>
                    <a:pt x="21516" y="4416"/>
                    <a:pt x="21183" y="4870"/>
                  </a:cubicBezTo>
                  <a:lnTo>
                    <a:pt x="9618" y="20658"/>
                  </a:lnTo>
                  <a:cubicBezTo>
                    <a:pt x="9285" y="21113"/>
                    <a:pt x="8627" y="21485"/>
                    <a:pt x="8156" y="21485"/>
                  </a:cubicBezTo>
                  <a:lnTo>
                    <a:pt x="7157" y="21485"/>
                  </a:lnTo>
                  <a:cubicBezTo>
                    <a:pt x="6685" y="21485"/>
                    <a:pt x="6027" y="21112"/>
                    <a:pt x="5694" y="20658"/>
                  </a:cubicBezTo>
                  <a:lnTo>
                    <a:pt x="249" y="13206"/>
                  </a:lnTo>
                  <a:close/>
                  <a:moveTo>
                    <a:pt x="249" y="13206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9598"/>
            </a:p>
          </p:txBody>
        </p:sp>
        <p:sp>
          <p:nvSpPr>
            <p:cNvPr id="39" name="Title 1"/>
            <p:cNvSpPr txBox="1">
              <a:spLocks/>
            </p:cNvSpPr>
            <p:nvPr/>
          </p:nvSpPr>
          <p:spPr>
            <a:xfrm>
              <a:off x="2589519" y="2340384"/>
              <a:ext cx="7899188" cy="236242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377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kern="1200">
                  <a:solidFill>
                    <a:schemeClr val="tx1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defRPr>
              </a:lvl1pPr>
            </a:lstStyle>
            <a:p>
              <a:pPr>
                <a:lnSpc>
                  <a:spcPct val="83000"/>
                </a:lnSpc>
              </a:pPr>
              <a:r>
                <a:rPr lang="en-US" sz="2000" dirty="0" err="1">
                  <a:solidFill>
                    <a:schemeClr val="accent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Profesionales</a:t>
              </a:r>
              <a:r>
                <a:rPr lang="en-US" sz="2000" dirty="0">
                  <a:solidFill>
                    <a:schemeClr val="accent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del </a:t>
              </a:r>
              <a:r>
                <a:rPr lang="en-US" sz="2000" dirty="0" err="1">
                  <a:solidFill>
                    <a:schemeClr val="accent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contrato</a:t>
              </a:r>
              <a:endParaRPr lang="en-US" sz="20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0" name="Group 9"/>
          <p:cNvGrpSpPr/>
          <p:nvPr/>
        </p:nvGrpSpPr>
        <p:grpSpPr>
          <a:xfrm>
            <a:off x="1015072" y="2484589"/>
            <a:ext cx="4426817" cy="578520"/>
            <a:chOff x="1383126" y="3271734"/>
            <a:chExt cx="9551254" cy="1226825"/>
          </a:xfrm>
        </p:grpSpPr>
        <p:sp>
          <p:nvSpPr>
            <p:cNvPr id="41" name="Rounded Rectangle 10"/>
            <p:cNvSpPr/>
            <p:nvPr/>
          </p:nvSpPr>
          <p:spPr>
            <a:xfrm>
              <a:off x="1383126" y="3271734"/>
              <a:ext cx="9551254" cy="1226825"/>
            </a:xfrm>
            <a:prstGeom prst="roundRect">
              <a:avLst>
                <a:gd name="adj" fmla="val 3833"/>
              </a:avLst>
            </a:prstGeom>
            <a:noFill/>
            <a:ln w="1905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AutoShape 123"/>
            <p:cNvSpPr>
              <a:spLocks/>
            </p:cNvSpPr>
            <p:nvPr/>
          </p:nvSpPr>
          <p:spPr bwMode="auto">
            <a:xfrm>
              <a:off x="1726233" y="3675618"/>
              <a:ext cx="479085" cy="353952"/>
            </a:xfrm>
            <a:custGeom>
              <a:avLst/>
              <a:gdLst>
                <a:gd name="T0" fmla="*/ 2416233 w 21432"/>
                <a:gd name="T1" fmla="*/ 37812138 h 21485"/>
                <a:gd name="T2" fmla="*/ 2425980 w 21432"/>
                <a:gd name="T3" fmla="*/ 33079070 h 21485"/>
                <a:gd name="T4" fmla="*/ 23225606 w 21432"/>
                <a:gd name="T5" fmla="*/ 24721385 h 21485"/>
                <a:gd name="T6" fmla="*/ 34998791 w 21432"/>
                <a:gd name="T7" fmla="*/ 24718284 h 21485"/>
                <a:gd name="T8" fmla="*/ 68774403 w 21432"/>
                <a:gd name="T9" fmla="*/ 38258726 h 21485"/>
                <a:gd name="T10" fmla="*/ 80536849 w 21432"/>
                <a:gd name="T11" fmla="*/ 38255998 h 21485"/>
                <a:gd name="T12" fmla="*/ 173090229 w 21432"/>
                <a:gd name="T13" fmla="*/ 979326 h 21485"/>
                <a:gd name="T14" fmla="*/ 184872278 w 21432"/>
                <a:gd name="T15" fmla="*/ 967608 h 21485"/>
                <a:gd name="T16" fmla="*/ 205565313 w 21432"/>
                <a:gd name="T17" fmla="*/ 9222663 h 21485"/>
                <a:gd name="T18" fmla="*/ 205594663 w 21432"/>
                <a:gd name="T19" fmla="*/ 13944012 h 21485"/>
                <a:gd name="T20" fmla="*/ 93348409 w 21432"/>
                <a:gd name="T21" fmla="*/ 59148889 h 21485"/>
                <a:gd name="T22" fmla="*/ 79158990 w 21432"/>
                <a:gd name="T23" fmla="*/ 61517000 h 21485"/>
                <a:gd name="T24" fmla="*/ 69462742 w 21432"/>
                <a:gd name="T25" fmla="*/ 61517000 h 21485"/>
                <a:gd name="T26" fmla="*/ 55263567 w 21432"/>
                <a:gd name="T27" fmla="*/ 59148889 h 21485"/>
                <a:gd name="T28" fmla="*/ 2416233 w 21432"/>
                <a:gd name="T29" fmla="*/ 37812138 h 21485"/>
                <a:gd name="T30" fmla="*/ 2416233 w 21432"/>
                <a:gd name="T31" fmla="*/ 37812138 h 2148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432" h="21485">
                  <a:moveTo>
                    <a:pt x="249" y="13206"/>
                  </a:moveTo>
                  <a:cubicBezTo>
                    <a:pt x="-84" y="12751"/>
                    <a:pt x="-83" y="12007"/>
                    <a:pt x="250" y="11553"/>
                  </a:cubicBezTo>
                  <a:lnTo>
                    <a:pt x="2393" y="8634"/>
                  </a:lnTo>
                  <a:cubicBezTo>
                    <a:pt x="2726" y="8180"/>
                    <a:pt x="3272" y="8180"/>
                    <a:pt x="3606" y="8633"/>
                  </a:cubicBezTo>
                  <a:lnTo>
                    <a:pt x="7086" y="13362"/>
                  </a:lnTo>
                  <a:cubicBezTo>
                    <a:pt x="7420" y="13816"/>
                    <a:pt x="7965" y="13815"/>
                    <a:pt x="8298" y="13361"/>
                  </a:cubicBezTo>
                  <a:lnTo>
                    <a:pt x="17834" y="342"/>
                  </a:lnTo>
                  <a:cubicBezTo>
                    <a:pt x="18167" y="-113"/>
                    <a:pt x="18713" y="-115"/>
                    <a:pt x="19048" y="338"/>
                  </a:cubicBezTo>
                  <a:lnTo>
                    <a:pt x="21180" y="3221"/>
                  </a:lnTo>
                  <a:cubicBezTo>
                    <a:pt x="21515" y="3674"/>
                    <a:pt x="21516" y="4416"/>
                    <a:pt x="21183" y="4870"/>
                  </a:cubicBezTo>
                  <a:lnTo>
                    <a:pt x="9618" y="20658"/>
                  </a:lnTo>
                  <a:cubicBezTo>
                    <a:pt x="9285" y="21113"/>
                    <a:pt x="8627" y="21485"/>
                    <a:pt x="8156" y="21485"/>
                  </a:cubicBezTo>
                  <a:lnTo>
                    <a:pt x="7157" y="21485"/>
                  </a:lnTo>
                  <a:cubicBezTo>
                    <a:pt x="6685" y="21485"/>
                    <a:pt x="6027" y="21112"/>
                    <a:pt x="5694" y="20658"/>
                  </a:cubicBezTo>
                  <a:lnTo>
                    <a:pt x="249" y="13206"/>
                  </a:lnTo>
                  <a:close/>
                  <a:moveTo>
                    <a:pt x="249" y="13206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9598"/>
            </a:p>
          </p:txBody>
        </p:sp>
        <p:sp>
          <p:nvSpPr>
            <p:cNvPr id="45" name="Title 1"/>
            <p:cNvSpPr txBox="1">
              <a:spLocks/>
            </p:cNvSpPr>
            <p:nvPr/>
          </p:nvSpPr>
          <p:spPr>
            <a:xfrm>
              <a:off x="2589519" y="3593361"/>
              <a:ext cx="7899188" cy="236242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377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kern="1200">
                  <a:solidFill>
                    <a:schemeClr val="tx1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defRPr>
              </a:lvl1pPr>
            </a:lstStyle>
            <a:p>
              <a:pPr>
                <a:lnSpc>
                  <a:spcPct val="83000"/>
                </a:lnSpc>
              </a:pPr>
              <a:r>
                <a:rPr lang="en-US" sz="2000" dirty="0" err="1">
                  <a:solidFill>
                    <a:schemeClr val="accent2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Funcionario</a:t>
              </a:r>
              <a:r>
                <a:rPr lang="en-US" sz="2000" dirty="0">
                  <a:solidFill>
                    <a:schemeClr val="accent2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2000" dirty="0" err="1">
                  <a:solidFill>
                    <a:schemeClr val="accent2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Institucional</a:t>
              </a:r>
              <a:r>
                <a:rPr lang="en-US" sz="2000" dirty="0">
                  <a:solidFill>
                    <a:schemeClr val="accent2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/Municipal</a:t>
              </a:r>
            </a:p>
          </p:txBody>
        </p:sp>
      </p:grpSp>
      <p:grpSp>
        <p:nvGrpSpPr>
          <p:cNvPr id="46" name="Group 15"/>
          <p:cNvGrpSpPr/>
          <p:nvPr/>
        </p:nvGrpSpPr>
        <p:grpSpPr>
          <a:xfrm>
            <a:off x="1015072" y="3253564"/>
            <a:ext cx="4426817" cy="578520"/>
            <a:chOff x="1383126" y="4607091"/>
            <a:chExt cx="9551254" cy="1226825"/>
          </a:xfrm>
        </p:grpSpPr>
        <p:sp>
          <p:nvSpPr>
            <p:cNvPr id="47" name="Rounded Rectangle 16"/>
            <p:cNvSpPr/>
            <p:nvPr/>
          </p:nvSpPr>
          <p:spPr>
            <a:xfrm>
              <a:off x="1383126" y="4607091"/>
              <a:ext cx="9551254" cy="1226825"/>
            </a:xfrm>
            <a:prstGeom prst="roundRect">
              <a:avLst>
                <a:gd name="adj" fmla="val 3833"/>
              </a:avLst>
            </a:prstGeom>
            <a:noFill/>
            <a:ln w="19050"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AutoShape 123"/>
            <p:cNvSpPr>
              <a:spLocks/>
            </p:cNvSpPr>
            <p:nvPr/>
          </p:nvSpPr>
          <p:spPr bwMode="auto">
            <a:xfrm>
              <a:off x="1726233" y="4997272"/>
              <a:ext cx="479085" cy="353952"/>
            </a:xfrm>
            <a:custGeom>
              <a:avLst/>
              <a:gdLst>
                <a:gd name="T0" fmla="*/ 2416233 w 21432"/>
                <a:gd name="T1" fmla="*/ 37812138 h 21485"/>
                <a:gd name="T2" fmla="*/ 2425980 w 21432"/>
                <a:gd name="T3" fmla="*/ 33079070 h 21485"/>
                <a:gd name="T4" fmla="*/ 23225606 w 21432"/>
                <a:gd name="T5" fmla="*/ 24721385 h 21485"/>
                <a:gd name="T6" fmla="*/ 34998791 w 21432"/>
                <a:gd name="T7" fmla="*/ 24718284 h 21485"/>
                <a:gd name="T8" fmla="*/ 68774403 w 21432"/>
                <a:gd name="T9" fmla="*/ 38258726 h 21485"/>
                <a:gd name="T10" fmla="*/ 80536849 w 21432"/>
                <a:gd name="T11" fmla="*/ 38255998 h 21485"/>
                <a:gd name="T12" fmla="*/ 173090229 w 21432"/>
                <a:gd name="T13" fmla="*/ 979326 h 21485"/>
                <a:gd name="T14" fmla="*/ 184872278 w 21432"/>
                <a:gd name="T15" fmla="*/ 967608 h 21485"/>
                <a:gd name="T16" fmla="*/ 205565313 w 21432"/>
                <a:gd name="T17" fmla="*/ 9222663 h 21485"/>
                <a:gd name="T18" fmla="*/ 205594663 w 21432"/>
                <a:gd name="T19" fmla="*/ 13944012 h 21485"/>
                <a:gd name="T20" fmla="*/ 93348409 w 21432"/>
                <a:gd name="T21" fmla="*/ 59148889 h 21485"/>
                <a:gd name="T22" fmla="*/ 79158990 w 21432"/>
                <a:gd name="T23" fmla="*/ 61517000 h 21485"/>
                <a:gd name="T24" fmla="*/ 69462742 w 21432"/>
                <a:gd name="T25" fmla="*/ 61517000 h 21485"/>
                <a:gd name="T26" fmla="*/ 55263567 w 21432"/>
                <a:gd name="T27" fmla="*/ 59148889 h 21485"/>
                <a:gd name="T28" fmla="*/ 2416233 w 21432"/>
                <a:gd name="T29" fmla="*/ 37812138 h 21485"/>
                <a:gd name="T30" fmla="*/ 2416233 w 21432"/>
                <a:gd name="T31" fmla="*/ 37812138 h 2148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432" h="21485">
                  <a:moveTo>
                    <a:pt x="249" y="13206"/>
                  </a:moveTo>
                  <a:cubicBezTo>
                    <a:pt x="-84" y="12751"/>
                    <a:pt x="-83" y="12007"/>
                    <a:pt x="250" y="11553"/>
                  </a:cubicBezTo>
                  <a:lnTo>
                    <a:pt x="2393" y="8634"/>
                  </a:lnTo>
                  <a:cubicBezTo>
                    <a:pt x="2726" y="8180"/>
                    <a:pt x="3272" y="8180"/>
                    <a:pt x="3606" y="8633"/>
                  </a:cubicBezTo>
                  <a:lnTo>
                    <a:pt x="7086" y="13362"/>
                  </a:lnTo>
                  <a:cubicBezTo>
                    <a:pt x="7420" y="13816"/>
                    <a:pt x="7965" y="13815"/>
                    <a:pt x="8298" y="13361"/>
                  </a:cubicBezTo>
                  <a:lnTo>
                    <a:pt x="17834" y="342"/>
                  </a:lnTo>
                  <a:cubicBezTo>
                    <a:pt x="18167" y="-113"/>
                    <a:pt x="18713" y="-115"/>
                    <a:pt x="19048" y="338"/>
                  </a:cubicBezTo>
                  <a:lnTo>
                    <a:pt x="21180" y="3221"/>
                  </a:lnTo>
                  <a:cubicBezTo>
                    <a:pt x="21515" y="3674"/>
                    <a:pt x="21516" y="4416"/>
                    <a:pt x="21183" y="4870"/>
                  </a:cubicBezTo>
                  <a:lnTo>
                    <a:pt x="9618" y="20658"/>
                  </a:lnTo>
                  <a:cubicBezTo>
                    <a:pt x="9285" y="21113"/>
                    <a:pt x="8627" y="21485"/>
                    <a:pt x="8156" y="21485"/>
                  </a:cubicBezTo>
                  <a:lnTo>
                    <a:pt x="7157" y="21485"/>
                  </a:lnTo>
                  <a:cubicBezTo>
                    <a:pt x="6685" y="21485"/>
                    <a:pt x="6027" y="21112"/>
                    <a:pt x="5694" y="20658"/>
                  </a:cubicBezTo>
                  <a:lnTo>
                    <a:pt x="249" y="13206"/>
                  </a:lnTo>
                  <a:close/>
                  <a:moveTo>
                    <a:pt x="249" y="13206"/>
                  </a:move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9598"/>
            </a:p>
          </p:txBody>
        </p:sp>
        <p:sp>
          <p:nvSpPr>
            <p:cNvPr id="51" name="Title 1"/>
            <p:cNvSpPr txBox="1">
              <a:spLocks/>
            </p:cNvSpPr>
            <p:nvPr/>
          </p:nvSpPr>
          <p:spPr>
            <a:xfrm>
              <a:off x="2589519" y="5016718"/>
              <a:ext cx="7899188" cy="236242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377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kern="1200">
                  <a:solidFill>
                    <a:schemeClr val="tx1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defRPr>
              </a:lvl1pPr>
            </a:lstStyle>
            <a:p>
              <a:pPr>
                <a:lnSpc>
                  <a:spcPct val="83000"/>
                </a:lnSpc>
              </a:pPr>
              <a:r>
                <a:rPr lang="en-US" sz="2000" dirty="0" err="1">
                  <a:solidFill>
                    <a:schemeClr val="accent3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Fiscalizador</a:t>
              </a:r>
              <a:r>
                <a:rPr lang="en-US" sz="2000" dirty="0">
                  <a:solidFill>
                    <a:schemeClr val="accent3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 de </a:t>
              </a:r>
              <a:r>
                <a:rPr lang="en-US" sz="2000" dirty="0" err="1">
                  <a:solidFill>
                    <a:schemeClr val="accent3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Inversión</a:t>
              </a:r>
              <a:endParaRPr lang="en-US" sz="2000" dirty="0">
                <a:solidFill>
                  <a:schemeClr val="accent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52" name="Group 3"/>
          <p:cNvGrpSpPr/>
          <p:nvPr/>
        </p:nvGrpSpPr>
        <p:grpSpPr>
          <a:xfrm>
            <a:off x="1015072" y="4049891"/>
            <a:ext cx="4426817" cy="578520"/>
            <a:chOff x="1383126" y="1936377"/>
            <a:chExt cx="9551254" cy="1226825"/>
          </a:xfrm>
        </p:grpSpPr>
        <p:sp>
          <p:nvSpPr>
            <p:cNvPr id="53" name="Rounded Rectangle 4"/>
            <p:cNvSpPr/>
            <p:nvPr/>
          </p:nvSpPr>
          <p:spPr>
            <a:xfrm>
              <a:off x="1383126" y="1936377"/>
              <a:ext cx="9551254" cy="1226825"/>
            </a:xfrm>
            <a:prstGeom prst="roundRect">
              <a:avLst>
                <a:gd name="adj" fmla="val 3833"/>
              </a:avLst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AutoShape 123"/>
            <p:cNvSpPr>
              <a:spLocks/>
            </p:cNvSpPr>
            <p:nvPr/>
          </p:nvSpPr>
          <p:spPr bwMode="auto">
            <a:xfrm>
              <a:off x="1726233" y="2378239"/>
              <a:ext cx="479085" cy="353952"/>
            </a:xfrm>
            <a:custGeom>
              <a:avLst/>
              <a:gdLst>
                <a:gd name="T0" fmla="*/ 2416233 w 21432"/>
                <a:gd name="T1" fmla="*/ 37812138 h 21485"/>
                <a:gd name="T2" fmla="*/ 2425980 w 21432"/>
                <a:gd name="T3" fmla="*/ 33079070 h 21485"/>
                <a:gd name="T4" fmla="*/ 23225606 w 21432"/>
                <a:gd name="T5" fmla="*/ 24721385 h 21485"/>
                <a:gd name="T6" fmla="*/ 34998791 w 21432"/>
                <a:gd name="T7" fmla="*/ 24718284 h 21485"/>
                <a:gd name="T8" fmla="*/ 68774403 w 21432"/>
                <a:gd name="T9" fmla="*/ 38258726 h 21485"/>
                <a:gd name="T10" fmla="*/ 80536849 w 21432"/>
                <a:gd name="T11" fmla="*/ 38255998 h 21485"/>
                <a:gd name="T12" fmla="*/ 173090229 w 21432"/>
                <a:gd name="T13" fmla="*/ 979326 h 21485"/>
                <a:gd name="T14" fmla="*/ 184872278 w 21432"/>
                <a:gd name="T15" fmla="*/ 967608 h 21485"/>
                <a:gd name="T16" fmla="*/ 205565313 w 21432"/>
                <a:gd name="T17" fmla="*/ 9222663 h 21485"/>
                <a:gd name="T18" fmla="*/ 205594663 w 21432"/>
                <a:gd name="T19" fmla="*/ 13944012 h 21485"/>
                <a:gd name="T20" fmla="*/ 93348409 w 21432"/>
                <a:gd name="T21" fmla="*/ 59148889 h 21485"/>
                <a:gd name="T22" fmla="*/ 79158990 w 21432"/>
                <a:gd name="T23" fmla="*/ 61517000 h 21485"/>
                <a:gd name="T24" fmla="*/ 69462742 w 21432"/>
                <a:gd name="T25" fmla="*/ 61517000 h 21485"/>
                <a:gd name="T26" fmla="*/ 55263567 w 21432"/>
                <a:gd name="T27" fmla="*/ 59148889 h 21485"/>
                <a:gd name="T28" fmla="*/ 2416233 w 21432"/>
                <a:gd name="T29" fmla="*/ 37812138 h 21485"/>
                <a:gd name="T30" fmla="*/ 2416233 w 21432"/>
                <a:gd name="T31" fmla="*/ 37812138 h 2148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432" h="21485">
                  <a:moveTo>
                    <a:pt x="249" y="13206"/>
                  </a:moveTo>
                  <a:cubicBezTo>
                    <a:pt x="-84" y="12751"/>
                    <a:pt x="-83" y="12007"/>
                    <a:pt x="250" y="11553"/>
                  </a:cubicBezTo>
                  <a:lnTo>
                    <a:pt x="2393" y="8634"/>
                  </a:lnTo>
                  <a:cubicBezTo>
                    <a:pt x="2726" y="8180"/>
                    <a:pt x="3272" y="8180"/>
                    <a:pt x="3606" y="8633"/>
                  </a:cubicBezTo>
                  <a:lnTo>
                    <a:pt x="7086" y="13362"/>
                  </a:lnTo>
                  <a:cubicBezTo>
                    <a:pt x="7420" y="13816"/>
                    <a:pt x="7965" y="13815"/>
                    <a:pt x="8298" y="13361"/>
                  </a:cubicBezTo>
                  <a:lnTo>
                    <a:pt x="17834" y="342"/>
                  </a:lnTo>
                  <a:cubicBezTo>
                    <a:pt x="18167" y="-113"/>
                    <a:pt x="18713" y="-115"/>
                    <a:pt x="19048" y="338"/>
                  </a:cubicBezTo>
                  <a:lnTo>
                    <a:pt x="21180" y="3221"/>
                  </a:lnTo>
                  <a:cubicBezTo>
                    <a:pt x="21515" y="3674"/>
                    <a:pt x="21516" y="4416"/>
                    <a:pt x="21183" y="4870"/>
                  </a:cubicBezTo>
                  <a:lnTo>
                    <a:pt x="9618" y="20658"/>
                  </a:lnTo>
                  <a:cubicBezTo>
                    <a:pt x="9285" y="21113"/>
                    <a:pt x="8627" y="21485"/>
                    <a:pt x="8156" y="21485"/>
                  </a:cubicBezTo>
                  <a:lnTo>
                    <a:pt x="7157" y="21485"/>
                  </a:lnTo>
                  <a:cubicBezTo>
                    <a:pt x="6685" y="21485"/>
                    <a:pt x="6027" y="21112"/>
                    <a:pt x="5694" y="20658"/>
                  </a:cubicBezTo>
                  <a:lnTo>
                    <a:pt x="249" y="13206"/>
                  </a:lnTo>
                  <a:close/>
                  <a:moveTo>
                    <a:pt x="249" y="13206"/>
                  </a:move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9598"/>
            </a:p>
          </p:txBody>
        </p:sp>
        <p:sp>
          <p:nvSpPr>
            <p:cNvPr id="55" name="Title 1"/>
            <p:cNvSpPr txBox="1">
              <a:spLocks/>
            </p:cNvSpPr>
            <p:nvPr/>
          </p:nvSpPr>
          <p:spPr>
            <a:xfrm>
              <a:off x="2589519" y="2316234"/>
              <a:ext cx="7899188" cy="236242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377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kern="1200">
                  <a:solidFill>
                    <a:schemeClr val="tx1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defRPr>
              </a:lvl1pPr>
            </a:lstStyle>
            <a:p>
              <a:pPr>
                <a:lnSpc>
                  <a:spcPct val="83000"/>
                </a:lnSpc>
              </a:pPr>
              <a:r>
                <a:rPr lang="en-US" sz="2000" dirty="0">
                  <a:solidFill>
                    <a:schemeClr val="accent1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Inspector CFIA</a:t>
              </a:r>
            </a:p>
          </p:txBody>
        </p:sp>
      </p:grpSp>
      <p:grpSp>
        <p:nvGrpSpPr>
          <p:cNvPr id="56" name="Group 9"/>
          <p:cNvGrpSpPr/>
          <p:nvPr/>
        </p:nvGrpSpPr>
        <p:grpSpPr>
          <a:xfrm>
            <a:off x="1015072" y="4807536"/>
            <a:ext cx="4426817" cy="578520"/>
            <a:chOff x="1383126" y="3271734"/>
            <a:chExt cx="9551254" cy="1226825"/>
          </a:xfrm>
        </p:grpSpPr>
        <p:sp>
          <p:nvSpPr>
            <p:cNvPr id="57" name="Rounded Rectangle 10"/>
            <p:cNvSpPr/>
            <p:nvPr/>
          </p:nvSpPr>
          <p:spPr>
            <a:xfrm>
              <a:off x="1383126" y="3271734"/>
              <a:ext cx="9551254" cy="1226825"/>
            </a:xfrm>
            <a:prstGeom prst="roundRect">
              <a:avLst>
                <a:gd name="adj" fmla="val 3833"/>
              </a:avLst>
            </a:prstGeom>
            <a:noFill/>
            <a:ln w="1905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utoShape 123"/>
            <p:cNvSpPr>
              <a:spLocks/>
            </p:cNvSpPr>
            <p:nvPr/>
          </p:nvSpPr>
          <p:spPr bwMode="auto">
            <a:xfrm>
              <a:off x="1726233" y="3675618"/>
              <a:ext cx="479085" cy="353952"/>
            </a:xfrm>
            <a:custGeom>
              <a:avLst/>
              <a:gdLst>
                <a:gd name="T0" fmla="*/ 2416233 w 21432"/>
                <a:gd name="T1" fmla="*/ 37812138 h 21485"/>
                <a:gd name="T2" fmla="*/ 2425980 w 21432"/>
                <a:gd name="T3" fmla="*/ 33079070 h 21485"/>
                <a:gd name="T4" fmla="*/ 23225606 w 21432"/>
                <a:gd name="T5" fmla="*/ 24721385 h 21485"/>
                <a:gd name="T6" fmla="*/ 34998791 w 21432"/>
                <a:gd name="T7" fmla="*/ 24718284 h 21485"/>
                <a:gd name="T8" fmla="*/ 68774403 w 21432"/>
                <a:gd name="T9" fmla="*/ 38258726 h 21485"/>
                <a:gd name="T10" fmla="*/ 80536849 w 21432"/>
                <a:gd name="T11" fmla="*/ 38255998 h 21485"/>
                <a:gd name="T12" fmla="*/ 173090229 w 21432"/>
                <a:gd name="T13" fmla="*/ 979326 h 21485"/>
                <a:gd name="T14" fmla="*/ 184872278 w 21432"/>
                <a:gd name="T15" fmla="*/ 967608 h 21485"/>
                <a:gd name="T16" fmla="*/ 205565313 w 21432"/>
                <a:gd name="T17" fmla="*/ 9222663 h 21485"/>
                <a:gd name="T18" fmla="*/ 205594663 w 21432"/>
                <a:gd name="T19" fmla="*/ 13944012 h 21485"/>
                <a:gd name="T20" fmla="*/ 93348409 w 21432"/>
                <a:gd name="T21" fmla="*/ 59148889 h 21485"/>
                <a:gd name="T22" fmla="*/ 79158990 w 21432"/>
                <a:gd name="T23" fmla="*/ 61517000 h 21485"/>
                <a:gd name="T24" fmla="*/ 69462742 w 21432"/>
                <a:gd name="T25" fmla="*/ 61517000 h 21485"/>
                <a:gd name="T26" fmla="*/ 55263567 w 21432"/>
                <a:gd name="T27" fmla="*/ 59148889 h 21485"/>
                <a:gd name="T28" fmla="*/ 2416233 w 21432"/>
                <a:gd name="T29" fmla="*/ 37812138 h 21485"/>
                <a:gd name="T30" fmla="*/ 2416233 w 21432"/>
                <a:gd name="T31" fmla="*/ 37812138 h 2148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432" h="21485">
                  <a:moveTo>
                    <a:pt x="249" y="13206"/>
                  </a:moveTo>
                  <a:cubicBezTo>
                    <a:pt x="-84" y="12751"/>
                    <a:pt x="-83" y="12007"/>
                    <a:pt x="250" y="11553"/>
                  </a:cubicBezTo>
                  <a:lnTo>
                    <a:pt x="2393" y="8634"/>
                  </a:lnTo>
                  <a:cubicBezTo>
                    <a:pt x="2726" y="8180"/>
                    <a:pt x="3272" y="8180"/>
                    <a:pt x="3606" y="8633"/>
                  </a:cubicBezTo>
                  <a:lnTo>
                    <a:pt x="7086" y="13362"/>
                  </a:lnTo>
                  <a:cubicBezTo>
                    <a:pt x="7420" y="13816"/>
                    <a:pt x="7965" y="13815"/>
                    <a:pt x="8298" y="13361"/>
                  </a:cubicBezTo>
                  <a:lnTo>
                    <a:pt x="17834" y="342"/>
                  </a:lnTo>
                  <a:cubicBezTo>
                    <a:pt x="18167" y="-113"/>
                    <a:pt x="18713" y="-115"/>
                    <a:pt x="19048" y="338"/>
                  </a:cubicBezTo>
                  <a:lnTo>
                    <a:pt x="21180" y="3221"/>
                  </a:lnTo>
                  <a:cubicBezTo>
                    <a:pt x="21515" y="3674"/>
                    <a:pt x="21516" y="4416"/>
                    <a:pt x="21183" y="4870"/>
                  </a:cubicBezTo>
                  <a:lnTo>
                    <a:pt x="9618" y="20658"/>
                  </a:lnTo>
                  <a:cubicBezTo>
                    <a:pt x="9285" y="21113"/>
                    <a:pt x="8627" y="21485"/>
                    <a:pt x="8156" y="21485"/>
                  </a:cubicBezTo>
                  <a:lnTo>
                    <a:pt x="7157" y="21485"/>
                  </a:lnTo>
                  <a:cubicBezTo>
                    <a:pt x="6685" y="21485"/>
                    <a:pt x="6027" y="21112"/>
                    <a:pt x="5694" y="20658"/>
                  </a:cubicBezTo>
                  <a:lnTo>
                    <a:pt x="249" y="13206"/>
                  </a:lnTo>
                  <a:close/>
                  <a:moveTo>
                    <a:pt x="249" y="13206"/>
                  </a:move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9598"/>
            </a:p>
          </p:txBody>
        </p:sp>
        <p:sp>
          <p:nvSpPr>
            <p:cNvPr id="59" name="Title 1"/>
            <p:cNvSpPr txBox="1">
              <a:spLocks/>
            </p:cNvSpPr>
            <p:nvPr/>
          </p:nvSpPr>
          <p:spPr>
            <a:xfrm>
              <a:off x="2589518" y="3675618"/>
              <a:ext cx="7899188" cy="236242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377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kern="1200">
                  <a:solidFill>
                    <a:schemeClr val="tx1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defRPr>
              </a:lvl1pPr>
            </a:lstStyle>
            <a:p>
              <a:pPr>
                <a:lnSpc>
                  <a:spcPct val="83000"/>
                </a:lnSpc>
              </a:pPr>
              <a:r>
                <a:rPr lang="en-US" sz="2000" dirty="0">
                  <a:solidFill>
                    <a:schemeClr val="accent2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Cliente</a:t>
              </a:r>
            </a:p>
          </p:txBody>
        </p:sp>
      </p:grpSp>
      <p:grpSp>
        <p:nvGrpSpPr>
          <p:cNvPr id="60" name="Group 15"/>
          <p:cNvGrpSpPr/>
          <p:nvPr/>
        </p:nvGrpSpPr>
        <p:grpSpPr>
          <a:xfrm>
            <a:off x="1015072" y="5576511"/>
            <a:ext cx="4426817" cy="578520"/>
            <a:chOff x="1383126" y="4607091"/>
            <a:chExt cx="9551254" cy="1226825"/>
          </a:xfrm>
        </p:grpSpPr>
        <p:sp>
          <p:nvSpPr>
            <p:cNvPr id="61" name="Rounded Rectangle 16"/>
            <p:cNvSpPr/>
            <p:nvPr/>
          </p:nvSpPr>
          <p:spPr>
            <a:xfrm>
              <a:off x="1383126" y="4607091"/>
              <a:ext cx="9551254" cy="1226825"/>
            </a:xfrm>
            <a:prstGeom prst="roundRect">
              <a:avLst>
                <a:gd name="adj" fmla="val 3833"/>
              </a:avLst>
            </a:prstGeom>
            <a:noFill/>
            <a:ln w="19050"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AutoShape 123"/>
            <p:cNvSpPr>
              <a:spLocks/>
            </p:cNvSpPr>
            <p:nvPr/>
          </p:nvSpPr>
          <p:spPr bwMode="auto">
            <a:xfrm>
              <a:off x="1726233" y="4997272"/>
              <a:ext cx="479085" cy="353952"/>
            </a:xfrm>
            <a:custGeom>
              <a:avLst/>
              <a:gdLst>
                <a:gd name="T0" fmla="*/ 2416233 w 21432"/>
                <a:gd name="T1" fmla="*/ 37812138 h 21485"/>
                <a:gd name="T2" fmla="*/ 2425980 w 21432"/>
                <a:gd name="T3" fmla="*/ 33079070 h 21485"/>
                <a:gd name="T4" fmla="*/ 23225606 w 21432"/>
                <a:gd name="T5" fmla="*/ 24721385 h 21485"/>
                <a:gd name="T6" fmla="*/ 34998791 w 21432"/>
                <a:gd name="T7" fmla="*/ 24718284 h 21485"/>
                <a:gd name="T8" fmla="*/ 68774403 w 21432"/>
                <a:gd name="T9" fmla="*/ 38258726 h 21485"/>
                <a:gd name="T10" fmla="*/ 80536849 w 21432"/>
                <a:gd name="T11" fmla="*/ 38255998 h 21485"/>
                <a:gd name="T12" fmla="*/ 173090229 w 21432"/>
                <a:gd name="T13" fmla="*/ 979326 h 21485"/>
                <a:gd name="T14" fmla="*/ 184872278 w 21432"/>
                <a:gd name="T15" fmla="*/ 967608 h 21485"/>
                <a:gd name="T16" fmla="*/ 205565313 w 21432"/>
                <a:gd name="T17" fmla="*/ 9222663 h 21485"/>
                <a:gd name="T18" fmla="*/ 205594663 w 21432"/>
                <a:gd name="T19" fmla="*/ 13944012 h 21485"/>
                <a:gd name="T20" fmla="*/ 93348409 w 21432"/>
                <a:gd name="T21" fmla="*/ 59148889 h 21485"/>
                <a:gd name="T22" fmla="*/ 79158990 w 21432"/>
                <a:gd name="T23" fmla="*/ 61517000 h 21485"/>
                <a:gd name="T24" fmla="*/ 69462742 w 21432"/>
                <a:gd name="T25" fmla="*/ 61517000 h 21485"/>
                <a:gd name="T26" fmla="*/ 55263567 w 21432"/>
                <a:gd name="T27" fmla="*/ 59148889 h 21485"/>
                <a:gd name="T28" fmla="*/ 2416233 w 21432"/>
                <a:gd name="T29" fmla="*/ 37812138 h 21485"/>
                <a:gd name="T30" fmla="*/ 2416233 w 21432"/>
                <a:gd name="T31" fmla="*/ 37812138 h 2148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1432" h="21485">
                  <a:moveTo>
                    <a:pt x="249" y="13206"/>
                  </a:moveTo>
                  <a:cubicBezTo>
                    <a:pt x="-84" y="12751"/>
                    <a:pt x="-83" y="12007"/>
                    <a:pt x="250" y="11553"/>
                  </a:cubicBezTo>
                  <a:lnTo>
                    <a:pt x="2393" y="8634"/>
                  </a:lnTo>
                  <a:cubicBezTo>
                    <a:pt x="2726" y="8180"/>
                    <a:pt x="3272" y="8180"/>
                    <a:pt x="3606" y="8633"/>
                  </a:cubicBezTo>
                  <a:lnTo>
                    <a:pt x="7086" y="13362"/>
                  </a:lnTo>
                  <a:cubicBezTo>
                    <a:pt x="7420" y="13816"/>
                    <a:pt x="7965" y="13815"/>
                    <a:pt x="8298" y="13361"/>
                  </a:cubicBezTo>
                  <a:lnTo>
                    <a:pt x="17834" y="342"/>
                  </a:lnTo>
                  <a:cubicBezTo>
                    <a:pt x="18167" y="-113"/>
                    <a:pt x="18713" y="-115"/>
                    <a:pt x="19048" y="338"/>
                  </a:cubicBezTo>
                  <a:lnTo>
                    <a:pt x="21180" y="3221"/>
                  </a:lnTo>
                  <a:cubicBezTo>
                    <a:pt x="21515" y="3674"/>
                    <a:pt x="21516" y="4416"/>
                    <a:pt x="21183" y="4870"/>
                  </a:cubicBezTo>
                  <a:lnTo>
                    <a:pt x="9618" y="20658"/>
                  </a:lnTo>
                  <a:cubicBezTo>
                    <a:pt x="9285" y="21113"/>
                    <a:pt x="8627" y="21485"/>
                    <a:pt x="8156" y="21485"/>
                  </a:cubicBezTo>
                  <a:lnTo>
                    <a:pt x="7157" y="21485"/>
                  </a:lnTo>
                  <a:cubicBezTo>
                    <a:pt x="6685" y="21485"/>
                    <a:pt x="6027" y="21112"/>
                    <a:pt x="5694" y="20658"/>
                  </a:cubicBezTo>
                  <a:lnTo>
                    <a:pt x="249" y="13206"/>
                  </a:lnTo>
                  <a:close/>
                  <a:moveTo>
                    <a:pt x="249" y="13206"/>
                  </a:move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sz="9598"/>
            </a:p>
          </p:txBody>
        </p:sp>
        <p:sp>
          <p:nvSpPr>
            <p:cNvPr id="63" name="Title 1"/>
            <p:cNvSpPr txBox="1">
              <a:spLocks/>
            </p:cNvSpPr>
            <p:nvPr/>
          </p:nvSpPr>
          <p:spPr>
            <a:xfrm>
              <a:off x="2589518" y="5004893"/>
              <a:ext cx="7899188" cy="236242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377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kern="1200">
                  <a:solidFill>
                    <a:schemeClr val="tx1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defRPr>
              </a:lvl1pPr>
            </a:lstStyle>
            <a:p>
              <a:pPr>
                <a:lnSpc>
                  <a:spcPct val="83000"/>
                </a:lnSpc>
              </a:pPr>
              <a:r>
                <a:rPr lang="en-US" sz="2000" dirty="0">
                  <a:solidFill>
                    <a:schemeClr val="accent3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Maestro de </a:t>
              </a:r>
              <a:r>
                <a:rPr lang="en-US" sz="2000" dirty="0" err="1">
                  <a:solidFill>
                    <a:schemeClr val="accent3"/>
                  </a:solidFill>
                  <a:latin typeface="+mj-lt"/>
                  <a:ea typeface="Open Sans" panose="020B0606030504020204" pitchFamily="34" charset="0"/>
                  <a:cs typeface="Open Sans" panose="020B0606030504020204" pitchFamily="34" charset="0"/>
                </a:rPr>
                <a:t>Obras</a:t>
              </a:r>
              <a:endParaRPr lang="en-US" sz="2000" dirty="0">
                <a:solidFill>
                  <a:schemeClr val="accent3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4" name="Rectángulo 63"/>
          <p:cNvSpPr/>
          <p:nvPr/>
        </p:nvSpPr>
        <p:spPr>
          <a:xfrm>
            <a:off x="304800" y="6288505"/>
            <a:ext cx="3102902" cy="3850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0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5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12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13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59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16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17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59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20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21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59000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24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25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59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28" dur="1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29" dur="1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 p14:presetBounceEnd="59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9000">
                                          <p:cBhvr additive="base">
                                            <p:cTn id="32" dur="12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9000">
                                          <p:cBhvr additive="base">
                                            <p:cTn id="33" dur="12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2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2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59"/>
          <p:cNvGrpSpPr/>
          <p:nvPr/>
        </p:nvGrpSpPr>
        <p:grpSpPr>
          <a:xfrm>
            <a:off x="3112179" y="4278850"/>
            <a:ext cx="6059341" cy="535715"/>
            <a:chOff x="3492501" y="2572714"/>
            <a:chExt cx="4138612" cy="716641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cxnSp>
          <p:nvCxnSpPr>
            <p:cNvPr id="18" name="직선 연결선 175"/>
            <p:cNvCxnSpPr/>
            <p:nvPr/>
          </p:nvCxnSpPr>
          <p:spPr>
            <a:xfrm>
              <a:off x="5560809" y="2572714"/>
              <a:ext cx="0" cy="716641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그룹 213"/>
            <p:cNvGrpSpPr/>
            <p:nvPr/>
          </p:nvGrpSpPr>
          <p:grpSpPr>
            <a:xfrm>
              <a:off x="3492501" y="2786119"/>
              <a:ext cx="4138612" cy="412749"/>
              <a:chOff x="3492501" y="2792467"/>
              <a:chExt cx="4138612" cy="547688"/>
            </a:xfrm>
          </p:grpSpPr>
          <p:cxnSp>
            <p:nvCxnSpPr>
              <p:cNvPr id="20" name="직선 연결선 75"/>
              <p:cNvCxnSpPr/>
              <p:nvPr/>
            </p:nvCxnSpPr>
            <p:spPr>
              <a:xfrm>
                <a:off x="3492501" y="2792467"/>
                <a:ext cx="4138612" cy="0"/>
              </a:xfrm>
              <a:prstGeom prst="line">
                <a:avLst/>
              </a:prstGeom>
              <a:ln w="15875">
                <a:solidFill>
                  <a:schemeClr val="bg1">
                    <a:lumMod val="7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" name="그룹 185"/>
              <p:cNvGrpSpPr/>
              <p:nvPr/>
            </p:nvGrpSpPr>
            <p:grpSpPr>
              <a:xfrm>
                <a:off x="3492501" y="2792468"/>
                <a:ext cx="4138612" cy="547687"/>
                <a:chOff x="3492501" y="2604464"/>
                <a:chExt cx="4138612" cy="716641"/>
              </a:xfrm>
            </p:grpSpPr>
            <p:cxnSp>
              <p:nvCxnSpPr>
                <p:cNvPr id="22" name="직선 연결선 181"/>
                <p:cNvCxnSpPr/>
                <p:nvPr/>
              </p:nvCxnSpPr>
              <p:spPr>
                <a:xfrm>
                  <a:off x="3492501" y="2604464"/>
                  <a:ext cx="0" cy="716641"/>
                </a:xfrm>
                <a:prstGeom prst="line">
                  <a:avLst/>
                </a:prstGeom>
                <a:ln w="15875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직선 연결선 182"/>
                <p:cNvCxnSpPr/>
                <p:nvPr/>
              </p:nvCxnSpPr>
              <p:spPr>
                <a:xfrm>
                  <a:off x="7631113" y="2604464"/>
                  <a:ext cx="0" cy="716641"/>
                </a:xfrm>
                <a:prstGeom prst="line">
                  <a:avLst/>
                </a:prstGeom>
                <a:ln w="15875"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2" name="Group 31"/>
          <p:cNvGrpSpPr/>
          <p:nvPr/>
        </p:nvGrpSpPr>
        <p:grpSpPr>
          <a:xfrm>
            <a:off x="929898" y="3371098"/>
            <a:ext cx="4087435" cy="15498"/>
            <a:chOff x="929898" y="3371098"/>
            <a:chExt cx="4087435" cy="15498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cxnSp>
          <p:nvCxnSpPr>
            <p:cNvPr id="24" name="Straight Connector 23"/>
            <p:cNvCxnSpPr/>
            <p:nvPr/>
          </p:nvCxnSpPr>
          <p:spPr>
            <a:xfrm flipH="1">
              <a:off x="929898" y="3386596"/>
              <a:ext cx="4087435" cy="0"/>
            </a:xfrm>
            <a:prstGeom prst="line">
              <a:avLst/>
            </a:prstGeom>
            <a:ln w="63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929898" y="3371098"/>
              <a:ext cx="619933" cy="0"/>
            </a:xfrm>
            <a:prstGeom prst="line">
              <a:avLst/>
            </a:prstGeom>
            <a:ln w="349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7252931" y="3371098"/>
            <a:ext cx="4087435" cy="15498"/>
            <a:chOff x="7252931" y="3371098"/>
            <a:chExt cx="4087435" cy="15498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cxnSp>
          <p:nvCxnSpPr>
            <p:cNvPr id="26" name="Straight Connector 25"/>
            <p:cNvCxnSpPr/>
            <p:nvPr/>
          </p:nvCxnSpPr>
          <p:spPr>
            <a:xfrm flipH="1">
              <a:off x="7252931" y="3386596"/>
              <a:ext cx="4087435" cy="0"/>
            </a:xfrm>
            <a:prstGeom prst="line">
              <a:avLst/>
            </a:prstGeom>
            <a:ln w="63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10720433" y="3371098"/>
              <a:ext cx="619933" cy="0"/>
            </a:xfrm>
            <a:prstGeom prst="line">
              <a:avLst/>
            </a:prstGeom>
            <a:ln w="349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그룹 54"/>
          <p:cNvGrpSpPr/>
          <p:nvPr/>
        </p:nvGrpSpPr>
        <p:grpSpPr>
          <a:xfrm>
            <a:off x="4377489" y="850534"/>
            <a:ext cx="3513220" cy="3508080"/>
            <a:chOff x="4659390" y="816062"/>
            <a:chExt cx="1802837" cy="1800200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4909554" y="1065861"/>
              <a:ext cx="1302509" cy="1300603"/>
            </a:xfrm>
            <a:custGeom>
              <a:avLst/>
              <a:gdLst/>
              <a:ahLst/>
              <a:cxnLst/>
              <a:rect l="l" t="t" r="r" b="b"/>
              <a:pathLst>
                <a:path w="1353314" h="1351334">
                  <a:moveTo>
                    <a:pt x="676657" y="107854"/>
                  </a:moveTo>
                  <a:cubicBezTo>
                    <a:pt x="362603" y="107854"/>
                    <a:pt x="108012" y="362073"/>
                    <a:pt x="108012" y="675667"/>
                  </a:cubicBezTo>
                  <a:cubicBezTo>
                    <a:pt x="108012" y="989261"/>
                    <a:pt x="362603" y="1243480"/>
                    <a:pt x="676657" y="1243480"/>
                  </a:cubicBezTo>
                  <a:cubicBezTo>
                    <a:pt x="990711" y="1243480"/>
                    <a:pt x="1245302" y="989261"/>
                    <a:pt x="1245302" y="675667"/>
                  </a:cubicBezTo>
                  <a:cubicBezTo>
                    <a:pt x="1245302" y="362073"/>
                    <a:pt x="990711" y="107854"/>
                    <a:pt x="676657" y="107854"/>
                  </a:cubicBezTo>
                  <a:close/>
                  <a:moveTo>
                    <a:pt x="676657" y="0"/>
                  </a:moveTo>
                  <a:cubicBezTo>
                    <a:pt x="1050364" y="0"/>
                    <a:pt x="1353314" y="302506"/>
                    <a:pt x="1353314" y="675667"/>
                  </a:cubicBezTo>
                  <a:cubicBezTo>
                    <a:pt x="1353314" y="1048828"/>
                    <a:pt x="1050364" y="1351334"/>
                    <a:pt x="676657" y="1351334"/>
                  </a:cubicBezTo>
                  <a:cubicBezTo>
                    <a:pt x="302950" y="1351334"/>
                    <a:pt x="0" y="1048828"/>
                    <a:pt x="0" y="675667"/>
                  </a:cubicBezTo>
                  <a:cubicBezTo>
                    <a:pt x="0" y="302506"/>
                    <a:pt x="302950" y="0"/>
                    <a:pt x="676657" y="0"/>
                  </a:cubicBezTo>
                  <a:close/>
                </a:path>
              </a:pathLst>
            </a:custGeom>
            <a:pattFill prst="ltDnDiag">
              <a:fgClr>
                <a:schemeClr val="bg2">
                  <a:lumMod val="75000"/>
                </a:schemeClr>
              </a:fgClr>
              <a:bgClr>
                <a:schemeClr val="bg2"/>
              </a:bgClr>
            </a:pattFill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4659390" y="816062"/>
              <a:ext cx="1802837" cy="1800200"/>
            </a:xfrm>
            <a:prstGeom prst="ellipse">
              <a:avLst/>
            </a:prstGeom>
            <a:noFill/>
            <a:ln w="9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668268" y="873788"/>
              <a:ext cx="825933" cy="1431319"/>
            </a:xfrm>
            <a:custGeom>
              <a:avLst/>
              <a:gdLst>
                <a:gd name="T0" fmla="*/ 214 w 471"/>
                <a:gd name="T1" fmla="*/ 309 h 817"/>
                <a:gd name="T2" fmla="*/ 214 w 471"/>
                <a:gd name="T3" fmla="*/ 650 h 817"/>
                <a:gd name="T4" fmla="*/ 237 w 471"/>
                <a:gd name="T5" fmla="*/ 636 h 817"/>
                <a:gd name="T6" fmla="*/ 235 w 471"/>
                <a:gd name="T7" fmla="*/ 682 h 817"/>
                <a:gd name="T8" fmla="*/ 230 w 471"/>
                <a:gd name="T9" fmla="*/ 817 h 817"/>
                <a:gd name="T10" fmla="*/ 116 w 471"/>
                <a:gd name="T11" fmla="*/ 758 h 817"/>
                <a:gd name="T12" fmla="*/ 69 w 471"/>
                <a:gd name="T13" fmla="*/ 733 h 817"/>
                <a:gd name="T14" fmla="*/ 92 w 471"/>
                <a:gd name="T15" fmla="*/ 720 h 817"/>
                <a:gd name="T16" fmla="*/ 92 w 471"/>
                <a:gd name="T17" fmla="*/ 720 h 817"/>
                <a:gd name="T18" fmla="*/ 92 w 471"/>
                <a:gd name="T19" fmla="*/ 239 h 817"/>
                <a:gd name="T20" fmla="*/ 464 w 471"/>
                <a:gd name="T21" fmla="*/ 0 h 817"/>
                <a:gd name="T22" fmla="*/ 356 w 471"/>
                <a:gd name="T23" fmla="*/ 69 h 817"/>
                <a:gd name="T24" fmla="*/ 471 w 471"/>
                <a:gd name="T25" fmla="*/ 141 h 817"/>
                <a:gd name="T26" fmla="*/ 214 w 471"/>
                <a:gd name="T27" fmla="*/ 309 h 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1" h="817">
                  <a:moveTo>
                    <a:pt x="214" y="309"/>
                  </a:moveTo>
                  <a:cubicBezTo>
                    <a:pt x="157" y="409"/>
                    <a:pt x="149" y="536"/>
                    <a:pt x="214" y="650"/>
                  </a:cubicBezTo>
                  <a:cubicBezTo>
                    <a:pt x="237" y="636"/>
                    <a:pt x="237" y="636"/>
                    <a:pt x="237" y="636"/>
                  </a:cubicBezTo>
                  <a:cubicBezTo>
                    <a:pt x="235" y="682"/>
                    <a:pt x="235" y="682"/>
                    <a:pt x="235" y="682"/>
                  </a:cubicBezTo>
                  <a:cubicBezTo>
                    <a:pt x="230" y="817"/>
                    <a:pt x="230" y="817"/>
                    <a:pt x="230" y="817"/>
                  </a:cubicBezTo>
                  <a:cubicBezTo>
                    <a:pt x="116" y="758"/>
                    <a:pt x="116" y="758"/>
                    <a:pt x="116" y="758"/>
                  </a:cubicBezTo>
                  <a:cubicBezTo>
                    <a:pt x="69" y="733"/>
                    <a:pt x="69" y="733"/>
                    <a:pt x="69" y="733"/>
                  </a:cubicBezTo>
                  <a:cubicBezTo>
                    <a:pt x="92" y="720"/>
                    <a:pt x="92" y="720"/>
                    <a:pt x="92" y="720"/>
                  </a:cubicBezTo>
                  <a:cubicBezTo>
                    <a:pt x="92" y="720"/>
                    <a:pt x="92" y="720"/>
                    <a:pt x="92" y="720"/>
                  </a:cubicBezTo>
                  <a:cubicBezTo>
                    <a:pt x="0" y="560"/>
                    <a:pt x="11" y="379"/>
                    <a:pt x="92" y="239"/>
                  </a:cubicBezTo>
                  <a:cubicBezTo>
                    <a:pt x="167" y="110"/>
                    <a:pt x="300" y="15"/>
                    <a:pt x="464" y="0"/>
                  </a:cubicBezTo>
                  <a:cubicBezTo>
                    <a:pt x="356" y="69"/>
                    <a:pt x="356" y="69"/>
                    <a:pt x="356" y="69"/>
                  </a:cubicBezTo>
                  <a:cubicBezTo>
                    <a:pt x="471" y="141"/>
                    <a:pt x="471" y="141"/>
                    <a:pt x="471" y="141"/>
                  </a:cubicBezTo>
                  <a:cubicBezTo>
                    <a:pt x="357" y="154"/>
                    <a:pt x="266" y="220"/>
                    <a:pt x="214" y="309"/>
                  </a:cubicBezTo>
                  <a:close/>
                </a:path>
              </a:pathLst>
            </a:custGeom>
            <a:solidFill>
              <a:schemeClr val="accent1"/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300"/>
                </a:spcAft>
              </a:pP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5292159" y="826583"/>
              <a:ext cx="1157491" cy="1241118"/>
            </a:xfrm>
            <a:custGeom>
              <a:avLst/>
              <a:gdLst>
                <a:gd name="T0" fmla="*/ 590 w 660"/>
                <a:gd name="T1" fmla="*/ 708 h 708"/>
                <a:gd name="T2" fmla="*/ 585 w 660"/>
                <a:gd name="T3" fmla="*/ 581 h 708"/>
                <a:gd name="T4" fmla="*/ 465 w 660"/>
                <a:gd name="T5" fmla="*/ 643 h 708"/>
                <a:gd name="T6" fmla="*/ 448 w 660"/>
                <a:gd name="T7" fmla="*/ 337 h 708"/>
                <a:gd name="T8" fmla="*/ 153 w 660"/>
                <a:gd name="T9" fmla="*/ 167 h 708"/>
                <a:gd name="T10" fmla="*/ 153 w 660"/>
                <a:gd name="T11" fmla="*/ 194 h 708"/>
                <a:gd name="T12" fmla="*/ 0 w 660"/>
                <a:gd name="T13" fmla="*/ 97 h 708"/>
                <a:gd name="T14" fmla="*/ 153 w 660"/>
                <a:gd name="T15" fmla="*/ 0 h 708"/>
                <a:gd name="T16" fmla="*/ 153 w 660"/>
                <a:gd name="T17" fmla="*/ 26 h 708"/>
                <a:gd name="T18" fmla="*/ 570 w 660"/>
                <a:gd name="T19" fmla="*/ 267 h 708"/>
                <a:gd name="T20" fmla="*/ 590 w 660"/>
                <a:gd name="T21" fmla="*/ 708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0" h="708">
                  <a:moveTo>
                    <a:pt x="590" y="708"/>
                  </a:moveTo>
                  <a:cubicBezTo>
                    <a:pt x="585" y="581"/>
                    <a:pt x="585" y="581"/>
                    <a:pt x="585" y="581"/>
                  </a:cubicBezTo>
                  <a:cubicBezTo>
                    <a:pt x="465" y="643"/>
                    <a:pt x="465" y="643"/>
                    <a:pt x="465" y="643"/>
                  </a:cubicBezTo>
                  <a:cubicBezTo>
                    <a:pt x="511" y="539"/>
                    <a:pt x="499" y="427"/>
                    <a:pt x="448" y="337"/>
                  </a:cubicBezTo>
                  <a:cubicBezTo>
                    <a:pt x="390" y="238"/>
                    <a:pt x="284" y="167"/>
                    <a:pt x="153" y="167"/>
                  </a:cubicBezTo>
                  <a:cubicBezTo>
                    <a:pt x="153" y="194"/>
                    <a:pt x="153" y="194"/>
                    <a:pt x="153" y="194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26"/>
                    <a:pt x="153" y="26"/>
                    <a:pt x="153" y="26"/>
                  </a:cubicBezTo>
                  <a:cubicBezTo>
                    <a:pt x="338" y="26"/>
                    <a:pt x="489" y="127"/>
                    <a:pt x="570" y="267"/>
                  </a:cubicBezTo>
                  <a:cubicBezTo>
                    <a:pt x="644" y="396"/>
                    <a:pt x="660" y="558"/>
                    <a:pt x="590" y="708"/>
                  </a:cubicBezTo>
                  <a:close/>
                </a:path>
              </a:pathLst>
            </a:custGeom>
            <a:solidFill>
              <a:schemeClr val="accent5"/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300"/>
                </a:spcAft>
              </a:pPr>
              <a:r>
                <a:rPr lang="es-CR" altLang="ko-KR" sz="1400" b="1" dirty="0">
                  <a:solidFill>
                    <a:schemeClr val="bg1"/>
                  </a:solidFill>
                </a:rPr>
                <a:t>t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4871791" y="1844936"/>
              <a:ext cx="1460185" cy="714920"/>
            </a:xfrm>
            <a:custGeom>
              <a:avLst/>
              <a:gdLst>
                <a:gd name="T0" fmla="*/ 833 w 833"/>
                <a:gd name="T1" fmla="*/ 180 h 408"/>
                <a:gd name="T2" fmla="*/ 810 w 833"/>
                <a:gd name="T3" fmla="*/ 167 h 408"/>
                <a:gd name="T4" fmla="*/ 393 w 833"/>
                <a:gd name="T5" fmla="*/ 408 h 408"/>
                <a:gd name="T6" fmla="*/ 0 w 833"/>
                <a:gd name="T7" fmla="*/ 205 h 408"/>
                <a:gd name="T8" fmla="*/ 114 w 833"/>
                <a:gd name="T9" fmla="*/ 264 h 408"/>
                <a:gd name="T10" fmla="*/ 119 w 833"/>
                <a:gd name="T11" fmla="*/ 129 h 408"/>
                <a:gd name="T12" fmla="*/ 393 w 833"/>
                <a:gd name="T13" fmla="*/ 267 h 408"/>
                <a:gd name="T14" fmla="*/ 688 w 833"/>
                <a:gd name="T15" fmla="*/ 97 h 408"/>
                <a:gd name="T16" fmla="*/ 665 w 833"/>
                <a:gd name="T17" fmla="*/ 83 h 408"/>
                <a:gd name="T18" fmla="*/ 825 w 833"/>
                <a:gd name="T19" fmla="*/ 0 h 408"/>
                <a:gd name="T20" fmla="*/ 833 w 833"/>
                <a:gd name="T21" fmla="*/ 18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3" h="408">
                  <a:moveTo>
                    <a:pt x="833" y="180"/>
                  </a:moveTo>
                  <a:cubicBezTo>
                    <a:pt x="810" y="167"/>
                    <a:pt x="810" y="167"/>
                    <a:pt x="810" y="167"/>
                  </a:cubicBezTo>
                  <a:cubicBezTo>
                    <a:pt x="717" y="327"/>
                    <a:pt x="555" y="408"/>
                    <a:pt x="393" y="408"/>
                  </a:cubicBezTo>
                  <a:cubicBezTo>
                    <a:pt x="244" y="408"/>
                    <a:pt x="96" y="340"/>
                    <a:pt x="0" y="205"/>
                  </a:cubicBezTo>
                  <a:cubicBezTo>
                    <a:pt x="114" y="264"/>
                    <a:pt x="114" y="264"/>
                    <a:pt x="114" y="264"/>
                  </a:cubicBezTo>
                  <a:cubicBezTo>
                    <a:pt x="119" y="129"/>
                    <a:pt x="119" y="129"/>
                    <a:pt x="119" y="129"/>
                  </a:cubicBezTo>
                  <a:cubicBezTo>
                    <a:pt x="187" y="221"/>
                    <a:pt x="290" y="267"/>
                    <a:pt x="393" y="267"/>
                  </a:cubicBezTo>
                  <a:cubicBezTo>
                    <a:pt x="508" y="267"/>
                    <a:pt x="622" y="210"/>
                    <a:pt x="688" y="97"/>
                  </a:cubicBezTo>
                  <a:cubicBezTo>
                    <a:pt x="665" y="83"/>
                    <a:pt x="665" y="83"/>
                    <a:pt x="665" y="83"/>
                  </a:cubicBezTo>
                  <a:cubicBezTo>
                    <a:pt x="825" y="0"/>
                    <a:pt x="825" y="0"/>
                    <a:pt x="825" y="0"/>
                  </a:cubicBezTo>
                  <a:lnTo>
                    <a:pt x="833" y="180"/>
                  </a:lnTo>
                  <a:close/>
                </a:path>
              </a:pathLst>
            </a:custGeom>
            <a:solidFill>
              <a:schemeClr val="accent3"/>
            </a:solidFill>
            <a:ln w="3175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altLang="ko-KR" sz="1400" b="1" dirty="0">
                  <a:solidFill>
                    <a:schemeClr val="bg1"/>
                  </a:solidFill>
                </a:rPr>
                <a:t>-25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4075995">
              <a:off x="4880596" y="1019752"/>
              <a:ext cx="1369016" cy="1368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  <p:txBody>
            <a:bodyPr wrap="square" lIns="0" tIns="0" rIns="0" bIns="0" rtlCol="0" anchor="t" anchorCtr="0">
              <a:prstTxWarp prst="textArchUp">
                <a:avLst>
                  <a:gd name="adj" fmla="val 1668248"/>
                </a:avLst>
              </a:prstTxWarp>
              <a:spAutoFit/>
            </a:bodyPr>
            <a:lstStyle/>
            <a:p>
              <a:pPr algn="ctr">
                <a:spcAft>
                  <a:spcPct val="0"/>
                </a:spcAft>
              </a:pPr>
              <a:r>
                <a:rPr lang="en-US" altLang="ko-KR" sz="1400" dirty="0" err="1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Accesibilidad</a:t>
              </a:r>
              <a:endParaRPr lang="ko-KR" altLang="en-US" sz="1400" dirty="0">
                <a:solidFill>
                  <a:srgbClr val="FFFFFF"/>
                </a:solidFill>
                <a:latin typeface="Open Sans" panose="020B0606030504020204" pitchFamily="34" charset="0"/>
                <a:ea typeface="Roboto Light" pitchFamily="2" charset="0"/>
                <a:cs typeface="Open Sans" panose="020B0606030504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6744775">
              <a:off x="4378809" y="1373422"/>
              <a:ext cx="1369016" cy="309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  <p:txBody>
            <a:bodyPr wrap="square" lIns="0" tIns="0" rIns="0" bIns="0" rtlCol="0" anchor="t" anchorCtr="0">
              <a:prstTxWarp prst="textArchUp">
                <a:avLst>
                  <a:gd name="adj" fmla="val 1668248"/>
                </a:avLst>
              </a:prstTxWarp>
              <a:spAutoFit/>
            </a:bodyPr>
            <a:lstStyle/>
            <a:p>
              <a:pPr algn="ctr">
                <a:spcAft>
                  <a:spcPct val="0"/>
                </a:spcAft>
              </a:pPr>
              <a:r>
                <a:rPr lang="en-US" altLang="ko-KR" sz="1400" dirty="0" err="1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Interacción</a:t>
              </a:r>
              <a:endParaRPr lang="ko-KR" altLang="en-US" sz="1400" dirty="0">
                <a:solidFill>
                  <a:srgbClr val="FFFFFF"/>
                </a:solidFill>
                <a:latin typeface="Open Sans" panose="020B0606030504020204" pitchFamily="34" charset="0"/>
                <a:ea typeface="Roboto Light" pitchFamily="2" charset="0"/>
                <a:cs typeface="Open Sans" panose="020B0606030504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1059469">
              <a:off x="4980248" y="2054118"/>
              <a:ext cx="1369016" cy="382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</a:extLst>
          </p:spPr>
          <p:txBody>
            <a:bodyPr wrap="square" lIns="0" tIns="0" rIns="0" bIns="0" rtlCol="0" anchor="t" anchorCtr="0">
              <a:prstTxWarp prst="textArchDown">
                <a:avLst>
                  <a:gd name="adj" fmla="val 1399647"/>
                </a:avLst>
              </a:prstTxWarp>
              <a:spAutoFit/>
            </a:bodyPr>
            <a:lstStyle/>
            <a:p>
              <a:pPr algn="ctr">
                <a:spcAft>
                  <a:spcPct val="0"/>
                </a:spcAft>
              </a:pPr>
              <a:r>
                <a:rPr lang="en-US" altLang="ko-KR" sz="1400" dirty="0" err="1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Sincronización</a:t>
              </a:r>
              <a:endParaRPr lang="ko-KR" altLang="en-US" sz="1400" dirty="0">
                <a:solidFill>
                  <a:srgbClr val="FFFFFF"/>
                </a:solidFill>
                <a:latin typeface="Open Sans" panose="020B0606030504020204" pitchFamily="34" charset="0"/>
                <a:ea typeface="Roboto Light" pitchFamily="2" charset="0"/>
                <a:cs typeface="Open Sans" panose="020B0606030504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22495" y="1372076"/>
              <a:ext cx="1276627" cy="76941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lvl="0" algn="ctr">
                <a:lnSpc>
                  <a:spcPct val="70000"/>
                </a:lnSpc>
              </a:pPr>
              <a:r>
                <a:rPr lang="en-US" altLang="ko-KR" sz="3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ea typeface="Roboto Condensed Regular"/>
                  <a:cs typeface="+mj-cs"/>
                </a:rPr>
                <a:t>Concepto</a:t>
              </a:r>
              <a:endParaRPr lang="nb-NO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ea typeface="Roboto Light" pitchFamily="2" charset="0"/>
                <a:cs typeface="Roboto Condensed Regular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929898" y="4766282"/>
            <a:ext cx="3462969" cy="1472429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0" tIns="182880" rIns="182880" bIns="182880" rtlCol="0" anchor="t"/>
          <a:lstStyle/>
          <a:p>
            <a:r>
              <a:rPr lang="en-US" sz="2400" dirty="0" err="1">
                <a:solidFill>
                  <a:srgbClr val="FFFFFF"/>
                </a:solidFill>
              </a:rPr>
              <a:t>Interacción</a:t>
            </a:r>
            <a:endParaRPr lang="en-US" sz="2400" dirty="0">
              <a:solidFill>
                <a:srgbClr val="FFFFFF"/>
              </a:solidFill>
            </a:endParaRPr>
          </a:p>
          <a:p>
            <a:pPr>
              <a:lnSpc>
                <a:spcPts val="1700"/>
              </a:lnSpc>
            </a:pPr>
            <a:r>
              <a:rPr lang="en-US" sz="1200" dirty="0">
                <a:solidFill>
                  <a:srgbClr val="FFFFFF"/>
                </a:solidFill>
              </a:rPr>
              <a:t>Entre </a:t>
            </a:r>
            <a:r>
              <a:rPr lang="en-US" sz="1200" dirty="0" err="1">
                <a:solidFill>
                  <a:srgbClr val="FFFFFF"/>
                </a:solidFill>
              </a:rPr>
              <a:t>todas</a:t>
            </a:r>
            <a:r>
              <a:rPr lang="en-US" sz="1200" dirty="0">
                <a:solidFill>
                  <a:srgbClr val="FFFFFF"/>
                </a:solidFill>
              </a:rPr>
              <a:t> la personas </a:t>
            </a:r>
            <a:r>
              <a:rPr lang="en-US" sz="1200" dirty="0" err="1">
                <a:solidFill>
                  <a:srgbClr val="FFFFFF"/>
                </a:solidFill>
              </a:rPr>
              <a:t>participantes</a:t>
            </a:r>
            <a:r>
              <a:rPr lang="en-US" sz="1200" dirty="0">
                <a:solidFill>
                  <a:srgbClr val="FFFFFF"/>
                </a:solidFill>
              </a:rPr>
              <a:t> de un </a:t>
            </a:r>
            <a:r>
              <a:rPr lang="en-US" sz="1200" dirty="0" err="1">
                <a:solidFill>
                  <a:srgbClr val="FFFFFF"/>
                </a:solidFill>
              </a:rPr>
              <a:t>proyecto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32633" y="4766282"/>
            <a:ext cx="3361073" cy="147242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0" tIns="182880" rIns="182880" bIns="182880" rtlCol="0" anchor="t"/>
          <a:lstStyle/>
          <a:p>
            <a:r>
              <a:rPr lang="en-US" sz="2400" dirty="0" err="1">
                <a:solidFill>
                  <a:srgbClr val="FFFFFF"/>
                </a:solidFill>
              </a:rPr>
              <a:t>Sincronización</a:t>
            </a:r>
            <a:endParaRPr lang="en-US" sz="2400" dirty="0">
              <a:solidFill>
                <a:srgbClr val="FFFFFF"/>
              </a:solidFill>
            </a:endParaRPr>
          </a:p>
          <a:p>
            <a:pPr>
              <a:lnSpc>
                <a:spcPts val="1700"/>
              </a:lnSpc>
            </a:pPr>
            <a:r>
              <a:rPr lang="en-US" sz="1200" dirty="0" err="1">
                <a:solidFill>
                  <a:srgbClr val="FFFFFF"/>
                </a:solidFill>
              </a:rPr>
              <a:t>Todos</a:t>
            </a:r>
            <a:r>
              <a:rPr lang="en-US" sz="1200" dirty="0">
                <a:solidFill>
                  <a:srgbClr val="FFFFFF"/>
                </a:solidFill>
              </a:rPr>
              <a:t> los </a:t>
            </a:r>
            <a:r>
              <a:rPr lang="en-US" sz="1200" dirty="0" err="1">
                <a:solidFill>
                  <a:srgbClr val="FFFFFF"/>
                </a:solidFill>
              </a:rPr>
              <a:t>eventos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incluidos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en</a:t>
            </a:r>
            <a:r>
              <a:rPr lang="en-US" sz="1200" dirty="0">
                <a:solidFill>
                  <a:srgbClr val="FFFFFF"/>
                </a:solidFill>
              </a:rPr>
              <a:t> la </a:t>
            </a:r>
            <a:r>
              <a:rPr lang="en-US" sz="1200" dirty="0" err="1">
                <a:solidFill>
                  <a:srgbClr val="FFFFFF"/>
                </a:solidFill>
              </a:rPr>
              <a:t>linea</a:t>
            </a:r>
            <a:r>
              <a:rPr lang="en-US" sz="1200" dirty="0">
                <a:solidFill>
                  <a:srgbClr val="FFFFFF"/>
                </a:solidFill>
              </a:rPr>
              <a:t> de </a:t>
            </a:r>
            <a:r>
              <a:rPr lang="en-US" sz="1200" dirty="0" err="1">
                <a:solidFill>
                  <a:srgbClr val="FFFFFF"/>
                </a:solidFill>
              </a:rPr>
              <a:t>tiempo</a:t>
            </a:r>
            <a:r>
              <a:rPr lang="en-US" sz="1200" dirty="0">
                <a:solidFill>
                  <a:srgbClr val="FFFFFF"/>
                </a:solidFill>
              </a:rPr>
              <a:t>, </a:t>
            </a:r>
            <a:r>
              <a:rPr lang="en-US" sz="1200" dirty="0" err="1">
                <a:solidFill>
                  <a:srgbClr val="FFFFFF"/>
                </a:solidFill>
              </a:rPr>
              <a:t>están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disponibles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en</a:t>
            </a:r>
            <a:r>
              <a:rPr lang="en-US" sz="1200" dirty="0">
                <a:solidFill>
                  <a:srgbClr val="FFFFFF"/>
                </a:solidFill>
              </a:rPr>
              <a:t> </a:t>
            </a:r>
            <a:r>
              <a:rPr lang="en-US" sz="1200" dirty="0" err="1">
                <a:solidFill>
                  <a:srgbClr val="FFFFFF"/>
                </a:solidFill>
              </a:rPr>
              <a:t>tiempo</a:t>
            </a:r>
            <a:r>
              <a:rPr lang="en-US" sz="1200" dirty="0">
                <a:solidFill>
                  <a:srgbClr val="FFFFFF"/>
                </a:solidFill>
              </a:rPr>
              <a:t> real.</a:t>
            </a:r>
          </a:p>
          <a:p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33472" y="4766282"/>
            <a:ext cx="3506894" cy="1472429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0" tIns="182880" rIns="182880" bIns="182880" rtlCol="0" anchor="t"/>
          <a:lstStyle/>
          <a:p>
            <a:r>
              <a:rPr lang="en-US" sz="2400" dirty="0" err="1">
                <a:solidFill>
                  <a:srgbClr val="FFFFFF"/>
                </a:solidFill>
              </a:rPr>
              <a:t>Accesibilidad</a:t>
            </a:r>
            <a:endParaRPr lang="en-US" sz="2400" dirty="0">
              <a:solidFill>
                <a:srgbClr val="FFFFFF"/>
              </a:solidFill>
            </a:endParaRPr>
          </a:p>
          <a:p>
            <a:pPr>
              <a:lnSpc>
                <a:spcPts val="1700"/>
              </a:lnSpc>
            </a:pPr>
            <a:r>
              <a:rPr lang="es-CR" sz="1200" dirty="0">
                <a:solidFill>
                  <a:srgbClr val="FFFFFF"/>
                </a:solidFill>
              </a:rPr>
              <a:t>Conectada directamente a los datos en línea de APC y Tasación </a:t>
            </a:r>
            <a:r>
              <a:rPr lang="en-US" sz="1200" dirty="0">
                <a:solidFill>
                  <a:srgbClr val="FFFFFF"/>
                </a:solidFill>
              </a:rPr>
              <a:t>.</a:t>
            </a:r>
          </a:p>
          <a:p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6168" y="1602763"/>
            <a:ext cx="3296653" cy="829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3200" dirty="0" err="1"/>
              <a:t>Eventos</a:t>
            </a:r>
            <a:endParaRPr lang="en-US" sz="3200" dirty="0"/>
          </a:p>
          <a:p>
            <a:pPr>
              <a:lnSpc>
                <a:spcPts val="1700"/>
              </a:lnSpc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137753" y="1602763"/>
            <a:ext cx="3296653" cy="56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3200" dirty="0"/>
              <a:t>Linea de </a:t>
            </a:r>
            <a:r>
              <a:rPr lang="en-US" sz="3200" dirty="0" err="1"/>
              <a:t>tiempo</a:t>
            </a:r>
            <a:endParaRPr lang="en-US" sz="3200" dirty="0"/>
          </a:p>
        </p:txBody>
      </p:sp>
      <p:sp>
        <p:nvSpPr>
          <p:cNvPr id="34" name="AutoShape 281"/>
          <p:cNvSpPr>
            <a:spLocks/>
          </p:cNvSpPr>
          <p:nvPr/>
        </p:nvSpPr>
        <p:spPr bwMode="auto">
          <a:xfrm>
            <a:off x="1157634" y="5071583"/>
            <a:ext cx="410604" cy="379666"/>
          </a:xfrm>
          <a:custGeom>
            <a:avLst/>
            <a:gdLst>
              <a:gd name="T0" fmla="*/ 327817289 w 20633"/>
              <a:gd name="T1" fmla="*/ 95506124 h 20188"/>
              <a:gd name="T2" fmla="*/ 149036582 w 20633"/>
              <a:gd name="T3" fmla="*/ 1105424 h 20188"/>
              <a:gd name="T4" fmla="*/ 732889 w 20633"/>
              <a:gd name="T5" fmla="*/ 126393581 h 20188"/>
              <a:gd name="T6" fmla="*/ 65091503 w 20633"/>
              <a:gd name="T7" fmla="*/ 202378713 h 20188"/>
              <a:gd name="T8" fmla="*/ 33422420 w 20633"/>
              <a:gd name="T9" fmla="*/ 250487723 h 20188"/>
              <a:gd name="T10" fmla="*/ 132079443 w 20633"/>
              <a:gd name="T11" fmla="*/ 220615998 h 20188"/>
              <a:gd name="T12" fmla="*/ 179512203 w 20633"/>
              <a:gd name="T13" fmla="*/ 220781095 h 20188"/>
              <a:gd name="T14" fmla="*/ 327817289 w 20633"/>
              <a:gd name="T15" fmla="*/ 95506124 h 20188"/>
              <a:gd name="T16" fmla="*/ 327817289 w 20633"/>
              <a:gd name="T17" fmla="*/ 95506124 h 2018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633" h="20188">
                <a:moveTo>
                  <a:pt x="20588" y="7520"/>
                </a:moveTo>
                <a:cubicBezTo>
                  <a:pt x="20060" y="2743"/>
                  <a:pt x="15032" y="-585"/>
                  <a:pt x="9360" y="87"/>
                </a:cubicBezTo>
                <a:cubicBezTo>
                  <a:pt x="3687" y="758"/>
                  <a:pt x="-483" y="5175"/>
                  <a:pt x="46" y="9952"/>
                </a:cubicBezTo>
                <a:cubicBezTo>
                  <a:pt x="325" y="12477"/>
                  <a:pt x="1863" y="14597"/>
                  <a:pt x="4088" y="15935"/>
                </a:cubicBezTo>
                <a:cubicBezTo>
                  <a:pt x="4197" y="16993"/>
                  <a:pt x="3829" y="18342"/>
                  <a:pt x="2099" y="19723"/>
                </a:cubicBezTo>
                <a:cubicBezTo>
                  <a:pt x="1392" y="20287"/>
                  <a:pt x="4963" y="21015"/>
                  <a:pt x="8295" y="17371"/>
                </a:cubicBezTo>
                <a:cubicBezTo>
                  <a:pt x="9253" y="17495"/>
                  <a:pt x="10253" y="17505"/>
                  <a:pt x="11274" y="17384"/>
                </a:cubicBezTo>
                <a:cubicBezTo>
                  <a:pt x="16947" y="16713"/>
                  <a:pt x="21117" y="12296"/>
                  <a:pt x="20588" y="7520"/>
                </a:cubicBezTo>
                <a:close/>
                <a:moveTo>
                  <a:pt x="20588" y="7520"/>
                </a:move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5" name="Group 477"/>
          <p:cNvGrpSpPr>
            <a:grpSpLocks/>
          </p:cNvGrpSpPr>
          <p:nvPr/>
        </p:nvGrpSpPr>
        <p:grpSpPr bwMode="auto">
          <a:xfrm>
            <a:off x="4660708" y="5035865"/>
            <a:ext cx="410604" cy="410604"/>
            <a:chOff x="0" y="0"/>
            <a:chExt cx="575" cy="575"/>
          </a:xfrm>
          <a:solidFill>
            <a:srgbClr val="FFFFFF"/>
          </a:solidFill>
        </p:grpSpPr>
        <p:sp>
          <p:nvSpPr>
            <p:cNvPr id="36" name="AutoShape 475"/>
            <p:cNvSpPr>
              <a:spLocks/>
            </p:cNvSpPr>
            <p:nvPr/>
          </p:nvSpPr>
          <p:spPr bwMode="auto">
            <a:xfrm>
              <a:off x="360" y="0"/>
              <a:ext cx="215" cy="2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w 21600"/>
                <a:gd name="T61" fmla="*/ 0 h 21600"/>
                <a:gd name="T62" fmla="*/ 0 w 21600"/>
                <a:gd name="T63" fmla="*/ 0 h 21600"/>
                <a:gd name="T64" fmla="*/ 0 w 21600"/>
                <a:gd name="T65" fmla="*/ 0 h 21600"/>
                <a:gd name="T66" fmla="*/ 0 w 21600"/>
                <a:gd name="T67" fmla="*/ 0 h 21600"/>
                <a:gd name="T68" fmla="*/ 0 w 21600"/>
                <a:gd name="T69" fmla="*/ 0 h 21600"/>
                <a:gd name="T70" fmla="*/ 0 w 21600"/>
                <a:gd name="T71" fmla="*/ 0 h 21600"/>
                <a:gd name="T72" fmla="*/ 0 w 21600"/>
                <a:gd name="T73" fmla="*/ 0 h 21600"/>
                <a:gd name="T74" fmla="*/ 0 w 21600"/>
                <a:gd name="T75" fmla="*/ 0 h 21600"/>
                <a:gd name="T76" fmla="*/ 0 w 21600"/>
                <a:gd name="T77" fmla="*/ 0 h 21600"/>
                <a:gd name="T78" fmla="*/ 0 w 21600"/>
                <a:gd name="T79" fmla="*/ 0 h 21600"/>
                <a:gd name="T80" fmla="*/ 0 w 21600"/>
                <a:gd name="T81" fmla="*/ 0 h 21600"/>
                <a:gd name="T82" fmla="*/ 0 w 21600"/>
                <a:gd name="T83" fmla="*/ 0 h 21600"/>
                <a:gd name="T84" fmla="*/ 0 w 21600"/>
                <a:gd name="T85" fmla="*/ 0 h 21600"/>
                <a:gd name="T86" fmla="*/ 0 w 21600"/>
                <a:gd name="T87" fmla="*/ 0 h 21600"/>
                <a:gd name="T88" fmla="*/ 0 w 21600"/>
                <a:gd name="T89" fmla="*/ 0 h 21600"/>
                <a:gd name="T90" fmla="*/ 0 w 21600"/>
                <a:gd name="T91" fmla="*/ 0 h 21600"/>
                <a:gd name="T92" fmla="*/ 0 w 21600"/>
                <a:gd name="T93" fmla="*/ 0 h 21600"/>
                <a:gd name="T94" fmla="*/ 0 w 21600"/>
                <a:gd name="T95" fmla="*/ 0 h 21600"/>
                <a:gd name="T96" fmla="*/ 0 w 21600"/>
                <a:gd name="T97" fmla="*/ 0 h 21600"/>
                <a:gd name="T98" fmla="*/ 0 w 21600"/>
                <a:gd name="T99" fmla="*/ 0 h 21600"/>
                <a:gd name="T100" fmla="*/ 0 w 21600"/>
                <a:gd name="T101" fmla="*/ 0 h 21600"/>
                <a:gd name="T102" fmla="*/ 0 w 21600"/>
                <a:gd name="T103" fmla="*/ 0 h 21600"/>
                <a:gd name="T104" fmla="*/ 0 w 21600"/>
                <a:gd name="T105" fmla="*/ 0 h 21600"/>
                <a:gd name="T106" fmla="*/ 0 w 21600"/>
                <a:gd name="T107" fmla="*/ 0 h 21600"/>
                <a:gd name="T108" fmla="*/ 0 w 21600"/>
                <a:gd name="T109" fmla="*/ 0 h 216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600" h="21600">
                  <a:moveTo>
                    <a:pt x="21031" y="8861"/>
                  </a:moveTo>
                  <a:lnTo>
                    <a:pt x="17805" y="8267"/>
                  </a:lnTo>
                  <a:cubicBezTo>
                    <a:pt x="17492" y="8210"/>
                    <a:pt x="17382" y="7947"/>
                    <a:pt x="17559" y="7682"/>
                  </a:cubicBezTo>
                  <a:lnTo>
                    <a:pt x="19409" y="4939"/>
                  </a:lnTo>
                  <a:cubicBezTo>
                    <a:pt x="19588" y="4676"/>
                    <a:pt x="19549" y="4276"/>
                    <a:pt x="19324" y="4051"/>
                  </a:cubicBezTo>
                  <a:lnTo>
                    <a:pt x="17549" y="2276"/>
                  </a:lnTo>
                  <a:cubicBezTo>
                    <a:pt x="17324" y="2052"/>
                    <a:pt x="16924" y="2013"/>
                    <a:pt x="16661" y="2191"/>
                  </a:cubicBezTo>
                  <a:lnTo>
                    <a:pt x="13918" y="4042"/>
                  </a:lnTo>
                  <a:cubicBezTo>
                    <a:pt x="13654" y="4220"/>
                    <a:pt x="13391" y="4109"/>
                    <a:pt x="13333" y="3796"/>
                  </a:cubicBezTo>
                  <a:lnTo>
                    <a:pt x="12739" y="569"/>
                  </a:lnTo>
                  <a:cubicBezTo>
                    <a:pt x="12681" y="255"/>
                    <a:pt x="12374" y="0"/>
                    <a:pt x="12056" y="0"/>
                  </a:cubicBezTo>
                  <a:lnTo>
                    <a:pt x="9545" y="0"/>
                  </a:lnTo>
                  <a:cubicBezTo>
                    <a:pt x="9227" y="0"/>
                    <a:pt x="8919" y="255"/>
                    <a:pt x="8861" y="569"/>
                  </a:cubicBezTo>
                  <a:lnTo>
                    <a:pt x="8267" y="3796"/>
                  </a:lnTo>
                  <a:cubicBezTo>
                    <a:pt x="8210" y="4109"/>
                    <a:pt x="7947" y="4219"/>
                    <a:pt x="7682" y="4041"/>
                  </a:cubicBezTo>
                  <a:lnTo>
                    <a:pt x="4939" y="2191"/>
                  </a:lnTo>
                  <a:cubicBezTo>
                    <a:pt x="4676" y="2013"/>
                    <a:pt x="4276" y="2052"/>
                    <a:pt x="4051" y="2276"/>
                  </a:cubicBezTo>
                  <a:lnTo>
                    <a:pt x="2276" y="4051"/>
                  </a:lnTo>
                  <a:cubicBezTo>
                    <a:pt x="2051" y="4277"/>
                    <a:pt x="2012" y="4677"/>
                    <a:pt x="2191" y="4939"/>
                  </a:cubicBezTo>
                  <a:lnTo>
                    <a:pt x="4041" y="7682"/>
                  </a:lnTo>
                  <a:cubicBezTo>
                    <a:pt x="4220" y="7946"/>
                    <a:pt x="4108" y="8209"/>
                    <a:pt x="3796" y="8267"/>
                  </a:cubicBezTo>
                  <a:lnTo>
                    <a:pt x="569" y="8861"/>
                  </a:lnTo>
                  <a:cubicBezTo>
                    <a:pt x="255" y="8919"/>
                    <a:pt x="0" y="9226"/>
                    <a:pt x="0" y="9545"/>
                  </a:cubicBezTo>
                  <a:lnTo>
                    <a:pt x="0" y="12055"/>
                  </a:lnTo>
                  <a:cubicBezTo>
                    <a:pt x="0" y="12373"/>
                    <a:pt x="255" y="12681"/>
                    <a:pt x="569" y="12739"/>
                  </a:cubicBezTo>
                  <a:lnTo>
                    <a:pt x="3796" y="13333"/>
                  </a:lnTo>
                  <a:cubicBezTo>
                    <a:pt x="4110" y="13390"/>
                    <a:pt x="4219" y="13653"/>
                    <a:pt x="4042" y="13917"/>
                  </a:cubicBezTo>
                  <a:lnTo>
                    <a:pt x="2191" y="16661"/>
                  </a:lnTo>
                  <a:cubicBezTo>
                    <a:pt x="2012" y="16925"/>
                    <a:pt x="2051" y="17324"/>
                    <a:pt x="2276" y="17549"/>
                  </a:cubicBezTo>
                  <a:lnTo>
                    <a:pt x="4051" y="19324"/>
                  </a:lnTo>
                  <a:cubicBezTo>
                    <a:pt x="4276" y="19549"/>
                    <a:pt x="4676" y="19589"/>
                    <a:pt x="4939" y="19410"/>
                  </a:cubicBezTo>
                  <a:lnTo>
                    <a:pt x="7682" y="17559"/>
                  </a:lnTo>
                  <a:cubicBezTo>
                    <a:pt x="7946" y="17381"/>
                    <a:pt x="8209" y="17492"/>
                    <a:pt x="8267" y="17804"/>
                  </a:cubicBezTo>
                  <a:lnTo>
                    <a:pt x="8861" y="21031"/>
                  </a:lnTo>
                  <a:cubicBezTo>
                    <a:pt x="8919" y="21345"/>
                    <a:pt x="9226" y="21600"/>
                    <a:pt x="9545" y="21600"/>
                  </a:cubicBezTo>
                  <a:lnTo>
                    <a:pt x="12056" y="21600"/>
                  </a:lnTo>
                  <a:cubicBezTo>
                    <a:pt x="12374" y="21600"/>
                    <a:pt x="12681" y="21345"/>
                    <a:pt x="12739" y="21031"/>
                  </a:cubicBezTo>
                  <a:lnTo>
                    <a:pt x="13333" y="17804"/>
                  </a:lnTo>
                  <a:cubicBezTo>
                    <a:pt x="13390" y="17492"/>
                    <a:pt x="13653" y="17382"/>
                    <a:pt x="13918" y="17559"/>
                  </a:cubicBezTo>
                  <a:lnTo>
                    <a:pt x="16661" y="19410"/>
                  </a:lnTo>
                  <a:cubicBezTo>
                    <a:pt x="16924" y="19589"/>
                    <a:pt x="17324" y="19549"/>
                    <a:pt x="17549" y="19324"/>
                  </a:cubicBezTo>
                  <a:lnTo>
                    <a:pt x="19324" y="17551"/>
                  </a:lnTo>
                  <a:cubicBezTo>
                    <a:pt x="19549" y="17324"/>
                    <a:pt x="19588" y="16925"/>
                    <a:pt x="19409" y="16661"/>
                  </a:cubicBezTo>
                  <a:lnTo>
                    <a:pt x="17559" y="13917"/>
                  </a:lnTo>
                  <a:cubicBezTo>
                    <a:pt x="17380" y="13654"/>
                    <a:pt x="17491" y="13391"/>
                    <a:pt x="17804" y="13333"/>
                  </a:cubicBezTo>
                  <a:lnTo>
                    <a:pt x="21031" y="12739"/>
                  </a:lnTo>
                  <a:cubicBezTo>
                    <a:pt x="21344" y="12681"/>
                    <a:pt x="21600" y="12374"/>
                    <a:pt x="21600" y="12055"/>
                  </a:cubicBezTo>
                  <a:lnTo>
                    <a:pt x="21600" y="9545"/>
                  </a:lnTo>
                  <a:cubicBezTo>
                    <a:pt x="21600" y="9227"/>
                    <a:pt x="21344" y="8919"/>
                    <a:pt x="21031" y="8861"/>
                  </a:cubicBezTo>
                  <a:close/>
                  <a:moveTo>
                    <a:pt x="10826" y="14160"/>
                  </a:moveTo>
                  <a:cubicBezTo>
                    <a:pt x="8974" y="14160"/>
                    <a:pt x="7473" y="12659"/>
                    <a:pt x="7473" y="10807"/>
                  </a:cubicBezTo>
                  <a:cubicBezTo>
                    <a:pt x="7473" y="8956"/>
                    <a:pt x="8974" y="7456"/>
                    <a:pt x="10826" y="7456"/>
                  </a:cubicBezTo>
                  <a:cubicBezTo>
                    <a:pt x="12677" y="7456"/>
                    <a:pt x="14178" y="8956"/>
                    <a:pt x="14178" y="10807"/>
                  </a:cubicBezTo>
                  <a:cubicBezTo>
                    <a:pt x="14178" y="12659"/>
                    <a:pt x="12677" y="14160"/>
                    <a:pt x="10826" y="14160"/>
                  </a:cubicBezTo>
                  <a:close/>
                  <a:moveTo>
                    <a:pt x="10826" y="1416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" name="AutoShape 476"/>
            <p:cNvSpPr>
              <a:spLocks/>
            </p:cNvSpPr>
            <p:nvPr/>
          </p:nvSpPr>
          <p:spPr bwMode="auto">
            <a:xfrm>
              <a:off x="0" y="143"/>
              <a:ext cx="431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w 21600"/>
                <a:gd name="T23" fmla="*/ 0 h 21600"/>
                <a:gd name="T24" fmla="*/ 0 w 21600"/>
                <a:gd name="T25" fmla="*/ 0 h 21600"/>
                <a:gd name="T26" fmla="*/ 0 w 21600"/>
                <a:gd name="T27" fmla="*/ 0 h 21600"/>
                <a:gd name="T28" fmla="*/ 0 w 21600"/>
                <a:gd name="T29" fmla="*/ 0 h 21600"/>
                <a:gd name="T30" fmla="*/ 0 w 21600"/>
                <a:gd name="T31" fmla="*/ 0 h 21600"/>
                <a:gd name="T32" fmla="*/ 0 w 21600"/>
                <a:gd name="T33" fmla="*/ 0 h 21600"/>
                <a:gd name="T34" fmla="*/ 0 w 21600"/>
                <a:gd name="T35" fmla="*/ 0 h 21600"/>
                <a:gd name="T36" fmla="*/ 0 w 21600"/>
                <a:gd name="T37" fmla="*/ 0 h 21600"/>
                <a:gd name="T38" fmla="*/ 0 w 21600"/>
                <a:gd name="T39" fmla="*/ 0 h 21600"/>
                <a:gd name="T40" fmla="*/ 0 w 21600"/>
                <a:gd name="T41" fmla="*/ 0 h 21600"/>
                <a:gd name="T42" fmla="*/ 0 w 21600"/>
                <a:gd name="T43" fmla="*/ 0 h 21600"/>
                <a:gd name="T44" fmla="*/ 0 w 21600"/>
                <a:gd name="T45" fmla="*/ 0 h 21600"/>
                <a:gd name="T46" fmla="*/ 0 w 21600"/>
                <a:gd name="T47" fmla="*/ 0 h 21600"/>
                <a:gd name="T48" fmla="*/ 0 w 21600"/>
                <a:gd name="T49" fmla="*/ 0 h 21600"/>
                <a:gd name="T50" fmla="*/ 0 w 21600"/>
                <a:gd name="T51" fmla="*/ 0 h 21600"/>
                <a:gd name="T52" fmla="*/ 0 w 21600"/>
                <a:gd name="T53" fmla="*/ 0 h 21600"/>
                <a:gd name="T54" fmla="*/ 0 w 21600"/>
                <a:gd name="T55" fmla="*/ 0 h 21600"/>
                <a:gd name="T56" fmla="*/ 0 w 21600"/>
                <a:gd name="T57" fmla="*/ 0 h 21600"/>
                <a:gd name="T58" fmla="*/ 0 w 21600"/>
                <a:gd name="T59" fmla="*/ 0 h 21600"/>
                <a:gd name="T60" fmla="*/ 0 w 21600"/>
                <a:gd name="T61" fmla="*/ 0 h 21600"/>
                <a:gd name="T62" fmla="*/ 0 w 21600"/>
                <a:gd name="T63" fmla="*/ 0 h 21600"/>
                <a:gd name="T64" fmla="*/ 0 w 21600"/>
                <a:gd name="T65" fmla="*/ 0 h 21600"/>
                <a:gd name="T66" fmla="*/ 0 w 21600"/>
                <a:gd name="T67" fmla="*/ 0 h 21600"/>
                <a:gd name="T68" fmla="*/ 0 w 21600"/>
                <a:gd name="T69" fmla="*/ 0 h 21600"/>
                <a:gd name="T70" fmla="*/ 0 w 21600"/>
                <a:gd name="T71" fmla="*/ 0 h 21600"/>
                <a:gd name="T72" fmla="*/ 0 w 21600"/>
                <a:gd name="T73" fmla="*/ 0 h 21600"/>
                <a:gd name="T74" fmla="*/ 0 w 21600"/>
                <a:gd name="T75" fmla="*/ 0 h 21600"/>
                <a:gd name="T76" fmla="*/ 0 w 21600"/>
                <a:gd name="T77" fmla="*/ 0 h 21600"/>
                <a:gd name="T78" fmla="*/ 0 w 21600"/>
                <a:gd name="T79" fmla="*/ 0 h 21600"/>
                <a:gd name="T80" fmla="*/ 0 w 21600"/>
                <a:gd name="T81" fmla="*/ 0 h 21600"/>
                <a:gd name="T82" fmla="*/ 0 w 21600"/>
                <a:gd name="T83" fmla="*/ 0 h 21600"/>
                <a:gd name="T84" fmla="*/ 0 w 21600"/>
                <a:gd name="T85" fmla="*/ 0 h 21600"/>
                <a:gd name="T86" fmla="*/ 0 w 21600"/>
                <a:gd name="T87" fmla="*/ 0 h 21600"/>
                <a:gd name="T88" fmla="*/ 0 w 21600"/>
                <a:gd name="T89" fmla="*/ 0 h 21600"/>
                <a:gd name="T90" fmla="*/ 0 w 21600"/>
                <a:gd name="T91" fmla="*/ 0 h 21600"/>
                <a:gd name="T92" fmla="*/ 0 w 21600"/>
                <a:gd name="T93" fmla="*/ 0 h 21600"/>
                <a:gd name="T94" fmla="*/ 0 w 21600"/>
                <a:gd name="T95" fmla="*/ 0 h 21600"/>
                <a:gd name="T96" fmla="*/ 0 w 21600"/>
                <a:gd name="T97" fmla="*/ 0 h 21600"/>
                <a:gd name="T98" fmla="*/ 0 w 21600"/>
                <a:gd name="T99" fmla="*/ 0 h 21600"/>
                <a:gd name="T100" fmla="*/ 0 w 21600"/>
                <a:gd name="T101" fmla="*/ 0 h 21600"/>
                <a:gd name="T102" fmla="*/ 0 w 21600"/>
                <a:gd name="T103" fmla="*/ 0 h 21600"/>
                <a:gd name="T104" fmla="*/ 0 w 21600"/>
                <a:gd name="T105" fmla="*/ 0 h 21600"/>
                <a:gd name="T106" fmla="*/ 0 w 21600"/>
                <a:gd name="T107" fmla="*/ 0 h 21600"/>
                <a:gd name="T108" fmla="*/ 0 w 21600"/>
                <a:gd name="T109" fmla="*/ 0 h 216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1600" h="21600">
                  <a:moveTo>
                    <a:pt x="21032" y="8862"/>
                  </a:moveTo>
                  <a:lnTo>
                    <a:pt x="17805" y="8267"/>
                  </a:lnTo>
                  <a:cubicBezTo>
                    <a:pt x="17492" y="8210"/>
                    <a:pt x="17382" y="7947"/>
                    <a:pt x="17560" y="7684"/>
                  </a:cubicBezTo>
                  <a:lnTo>
                    <a:pt x="19410" y="4940"/>
                  </a:lnTo>
                  <a:cubicBezTo>
                    <a:pt x="19588" y="4676"/>
                    <a:pt x="19550" y="4276"/>
                    <a:pt x="19324" y="4051"/>
                  </a:cubicBezTo>
                  <a:lnTo>
                    <a:pt x="17549" y="2276"/>
                  </a:lnTo>
                  <a:cubicBezTo>
                    <a:pt x="17324" y="2051"/>
                    <a:pt x="16924" y="2013"/>
                    <a:pt x="16661" y="2191"/>
                  </a:cubicBezTo>
                  <a:lnTo>
                    <a:pt x="13917" y="4041"/>
                  </a:lnTo>
                  <a:cubicBezTo>
                    <a:pt x="13653" y="4219"/>
                    <a:pt x="13390" y="4108"/>
                    <a:pt x="13332" y="3796"/>
                  </a:cubicBezTo>
                  <a:lnTo>
                    <a:pt x="12739" y="569"/>
                  </a:lnTo>
                  <a:cubicBezTo>
                    <a:pt x="12681" y="256"/>
                    <a:pt x="12374" y="0"/>
                    <a:pt x="12055" y="0"/>
                  </a:cubicBezTo>
                  <a:lnTo>
                    <a:pt x="9545" y="0"/>
                  </a:lnTo>
                  <a:cubicBezTo>
                    <a:pt x="9226" y="0"/>
                    <a:pt x="8919" y="256"/>
                    <a:pt x="8861" y="569"/>
                  </a:cubicBezTo>
                  <a:lnTo>
                    <a:pt x="8268" y="3796"/>
                  </a:lnTo>
                  <a:cubicBezTo>
                    <a:pt x="8210" y="4108"/>
                    <a:pt x="7947" y="4219"/>
                    <a:pt x="7683" y="4041"/>
                  </a:cubicBezTo>
                  <a:lnTo>
                    <a:pt x="4940" y="2191"/>
                  </a:lnTo>
                  <a:cubicBezTo>
                    <a:pt x="4676" y="2013"/>
                    <a:pt x="4276" y="2051"/>
                    <a:pt x="4051" y="2276"/>
                  </a:cubicBezTo>
                  <a:lnTo>
                    <a:pt x="2276" y="4051"/>
                  </a:lnTo>
                  <a:cubicBezTo>
                    <a:pt x="2051" y="4276"/>
                    <a:pt x="2012" y="4677"/>
                    <a:pt x="2190" y="4940"/>
                  </a:cubicBezTo>
                  <a:lnTo>
                    <a:pt x="4040" y="7684"/>
                  </a:lnTo>
                  <a:cubicBezTo>
                    <a:pt x="4218" y="7947"/>
                    <a:pt x="4108" y="8210"/>
                    <a:pt x="3795" y="8267"/>
                  </a:cubicBezTo>
                  <a:lnTo>
                    <a:pt x="568" y="8862"/>
                  </a:lnTo>
                  <a:cubicBezTo>
                    <a:pt x="256" y="8920"/>
                    <a:pt x="0" y="9227"/>
                    <a:pt x="0" y="9545"/>
                  </a:cubicBezTo>
                  <a:lnTo>
                    <a:pt x="0" y="12055"/>
                  </a:lnTo>
                  <a:cubicBezTo>
                    <a:pt x="0" y="12374"/>
                    <a:pt x="256" y="12681"/>
                    <a:pt x="568" y="12738"/>
                  </a:cubicBezTo>
                  <a:lnTo>
                    <a:pt x="3796" y="13333"/>
                  </a:lnTo>
                  <a:cubicBezTo>
                    <a:pt x="4108" y="13391"/>
                    <a:pt x="4219" y="13654"/>
                    <a:pt x="4041" y="13917"/>
                  </a:cubicBezTo>
                  <a:lnTo>
                    <a:pt x="2190" y="16661"/>
                  </a:lnTo>
                  <a:cubicBezTo>
                    <a:pt x="2012" y="16924"/>
                    <a:pt x="2050" y="17324"/>
                    <a:pt x="2276" y="17549"/>
                  </a:cubicBezTo>
                  <a:lnTo>
                    <a:pt x="4051" y="19324"/>
                  </a:lnTo>
                  <a:cubicBezTo>
                    <a:pt x="4276" y="19549"/>
                    <a:pt x="4676" y="19588"/>
                    <a:pt x="4940" y="19410"/>
                  </a:cubicBezTo>
                  <a:lnTo>
                    <a:pt x="7683" y="17560"/>
                  </a:lnTo>
                  <a:cubicBezTo>
                    <a:pt x="7947" y="17382"/>
                    <a:pt x="8210" y="17493"/>
                    <a:pt x="8268" y="17805"/>
                  </a:cubicBezTo>
                  <a:lnTo>
                    <a:pt x="8861" y="21031"/>
                  </a:lnTo>
                  <a:cubicBezTo>
                    <a:pt x="8919" y="21344"/>
                    <a:pt x="9226" y="21600"/>
                    <a:pt x="9545" y="21600"/>
                  </a:cubicBezTo>
                  <a:lnTo>
                    <a:pt x="12055" y="21600"/>
                  </a:lnTo>
                  <a:cubicBezTo>
                    <a:pt x="12374" y="21600"/>
                    <a:pt x="12681" y="21344"/>
                    <a:pt x="12739" y="21031"/>
                  </a:cubicBezTo>
                  <a:lnTo>
                    <a:pt x="13332" y="17805"/>
                  </a:lnTo>
                  <a:cubicBezTo>
                    <a:pt x="13390" y="17492"/>
                    <a:pt x="13653" y="17381"/>
                    <a:pt x="13917" y="17560"/>
                  </a:cubicBezTo>
                  <a:lnTo>
                    <a:pt x="16661" y="19410"/>
                  </a:lnTo>
                  <a:cubicBezTo>
                    <a:pt x="16924" y="19588"/>
                    <a:pt x="17324" y="19550"/>
                    <a:pt x="17549" y="19324"/>
                  </a:cubicBezTo>
                  <a:lnTo>
                    <a:pt x="19324" y="17550"/>
                  </a:lnTo>
                  <a:cubicBezTo>
                    <a:pt x="19549" y="17324"/>
                    <a:pt x="19588" y="16924"/>
                    <a:pt x="19410" y="16661"/>
                  </a:cubicBezTo>
                  <a:lnTo>
                    <a:pt x="17559" y="13917"/>
                  </a:lnTo>
                  <a:cubicBezTo>
                    <a:pt x="17381" y="13654"/>
                    <a:pt x="17492" y="13391"/>
                    <a:pt x="17804" y="13333"/>
                  </a:cubicBezTo>
                  <a:lnTo>
                    <a:pt x="21032" y="12738"/>
                  </a:lnTo>
                  <a:cubicBezTo>
                    <a:pt x="21344" y="12681"/>
                    <a:pt x="21600" y="12374"/>
                    <a:pt x="21600" y="12055"/>
                  </a:cubicBezTo>
                  <a:lnTo>
                    <a:pt x="21600" y="9545"/>
                  </a:lnTo>
                  <a:cubicBezTo>
                    <a:pt x="21600" y="9227"/>
                    <a:pt x="21344" y="8920"/>
                    <a:pt x="21032" y="8862"/>
                  </a:cubicBezTo>
                  <a:close/>
                  <a:moveTo>
                    <a:pt x="10799" y="14712"/>
                  </a:moveTo>
                  <a:cubicBezTo>
                    <a:pt x="8643" y="14712"/>
                    <a:pt x="6896" y="12964"/>
                    <a:pt x="6896" y="10809"/>
                  </a:cubicBezTo>
                  <a:cubicBezTo>
                    <a:pt x="6896" y="8654"/>
                    <a:pt x="8643" y="6907"/>
                    <a:pt x="10799" y="6907"/>
                  </a:cubicBezTo>
                  <a:cubicBezTo>
                    <a:pt x="12954" y="6907"/>
                    <a:pt x="14701" y="8654"/>
                    <a:pt x="14701" y="10809"/>
                  </a:cubicBezTo>
                  <a:cubicBezTo>
                    <a:pt x="14701" y="12964"/>
                    <a:pt x="12954" y="14712"/>
                    <a:pt x="10799" y="14712"/>
                  </a:cubicBezTo>
                  <a:close/>
                  <a:moveTo>
                    <a:pt x="10799" y="1471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8" name="Group 666"/>
          <p:cNvGrpSpPr>
            <a:grpSpLocks/>
          </p:cNvGrpSpPr>
          <p:nvPr/>
        </p:nvGrpSpPr>
        <p:grpSpPr bwMode="auto">
          <a:xfrm>
            <a:off x="8087219" y="5062072"/>
            <a:ext cx="416229" cy="407792"/>
            <a:chOff x="0" y="0"/>
            <a:chExt cx="580" cy="570"/>
          </a:xfrm>
          <a:solidFill>
            <a:srgbClr val="FFFFFF"/>
          </a:solidFill>
        </p:grpSpPr>
        <p:sp>
          <p:nvSpPr>
            <p:cNvPr id="39" name="AutoShape 660"/>
            <p:cNvSpPr>
              <a:spLocks/>
            </p:cNvSpPr>
            <p:nvPr/>
          </p:nvSpPr>
          <p:spPr bwMode="auto">
            <a:xfrm>
              <a:off x="0" y="160"/>
              <a:ext cx="410" cy="4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w 21600"/>
                <a:gd name="T21" fmla="*/ 0 h 2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600" h="21600">
                  <a:moveTo>
                    <a:pt x="17256" y="0"/>
                  </a:moveTo>
                  <a:lnTo>
                    <a:pt x="0" y="17256"/>
                  </a:lnTo>
                  <a:lnTo>
                    <a:pt x="4344" y="21600"/>
                  </a:lnTo>
                  <a:lnTo>
                    <a:pt x="21600" y="4344"/>
                  </a:lnTo>
                  <a:lnTo>
                    <a:pt x="17256" y="0"/>
                  </a:lnTo>
                  <a:close/>
                  <a:moveTo>
                    <a:pt x="13175" y="6002"/>
                  </a:moveTo>
                  <a:lnTo>
                    <a:pt x="17255" y="1920"/>
                  </a:lnTo>
                  <a:lnTo>
                    <a:pt x="19680" y="4345"/>
                  </a:lnTo>
                  <a:lnTo>
                    <a:pt x="15598" y="8425"/>
                  </a:lnTo>
                  <a:lnTo>
                    <a:pt x="13175" y="6002"/>
                  </a:lnTo>
                  <a:close/>
                  <a:moveTo>
                    <a:pt x="13175" y="6002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" name="AutoShape 661"/>
            <p:cNvSpPr>
              <a:spLocks/>
            </p:cNvSpPr>
            <p:nvPr/>
          </p:nvSpPr>
          <p:spPr bwMode="auto">
            <a:xfrm>
              <a:off x="400" y="63"/>
              <a:ext cx="109" cy="1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16204" y="0"/>
                  </a:moveTo>
                  <a:lnTo>
                    <a:pt x="21600" y="5399"/>
                  </a:lnTo>
                  <a:lnTo>
                    <a:pt x="5396" y="21600"/>
                  </a:lnTo>
                  <a:lnTo>
                    <a:pt x="0" y="16201"/>
                  </a:lnTo>
                  <a:lnTo>
                    <a:pt x="16204" y="0"/>
                  </a:lnTo>
                  <a:close/>
                  <a:moveTo>
                    <a:pt x="16204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" name="AutoShape 662"/>
            <p:cNvSpPr>
              <a:spLocks/>
            </p:cNvSpPr>
            <p:nvPr/>
          </p:nvSpPr>
          <p:spPr bwMode="auto">
            <a:xfrm>
              <a:off x="400" y="312"/>
              <a:ext cx="109" cy="1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16200" y="21600"/>
                  </a:moveTo>
                  <a:lnTo>
                    <a:pt x="0" y="5398"/>
                  </a:lnTo>
                  <a:lnTo>
                    <a:pt x="5400" y="0"/>
                  </a:lnTo>
                  <a:lnTo>
                    <a:pt x="21600" y="16202"/>
                  </a:lnTo>
                  <a:lnTo>
                    <a:pt x="16200" y="21600"/>
                  </a:lnTo>
                  <a:close/>
                  <a:moveTo>
                    <a:pt x="16200" y="2160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" name="AutoShape 663"/>
            <p:cNvSpPr>
              <a:spLocks/>
            </p:cNvSpPr>
            <p:nvPr/>
          </p:nvSpPr>
          <p:spPr bwMode="auto">
            <a:xfrm>
              <a:off x="152" y="72"/>
              <a:ext cx="109" cy="1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00" h="21600">
                  <a:moveTo>
                    <a:pt x="5397" y="0"/>
                  </a:moveTo>
                  <a:lnTo>
                    <a:pt x="21600" y="16203"/>
                  </a:lnTo>
                  <a:lnTo>
                    <a:pt x="16203" y="21600"/>
                  </a:lnTo>
                  <a:lnTo>
                    <a:pt x="0" y="5397"/>
                  </a:lnTo>
                  <a:lnTo>
                    <a:pt x="5397" y="0"/>
                  </a:lnTo>
                  <a:close/>
                  <a:moveTo>
                    <a:pt x="5397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" name="Rectangle 664"/>
            <p:cNvSpPr>
              <a:spLocks/>
            </p:cNvSpPr>
            <p:nvPr/>
          </p:nvSpPr>
          <p:spPr bwMode="auto">
            <a:xfrm>
              <a:off x="312" y="0"/>
              <a:ext cx="38" cy="1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" name="Rectangle 665"/>
            <p:cNvSpPr>
              <a:spLocks/>
            </p:cNvSpPr>
            <p:nvPr/>
          </p:nvSpPr>
          <p:spPr bwMode="auto">
            <a:xfrm>
              <a:off x="463" y="224"/>
              <a:ext cx="117" cy="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0564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7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70000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70000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9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 animBg="1"/>
          <p:bldP spid="30" grpId="0"/>
          <p:bldP spid="31" grpId="0"/>
          <p:bldP spid="3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1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9" dur="2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grpId="0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6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5" grpId="0" animBg="1"/>
          <p:bldP spid="16" grpId="0" animBg="1"/>
          <p:bldP spid="30" grpId="0"/>
          <p:bldP spid="31" grpId="0"/>
          <p:bldP spid="34" grpId="0" animBg="1"/>
        </p:bldLst>
      </p:timing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20157</TotalTime>
  <Words>258</Words>
  <Application>Microsoft Office PowerPoint</Application>
  <PresentationFormat>Personalizado</PresentationFormat>
  <Paragraphs>53</Paragraphs>
  <Slides>14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OBJETIVOS</vt:lpstr>
      <vt:lpstr>Perfiles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Batzorig123</dc:creator>
  <cp:lastModifiedBy>Guillermo</cp:lastModifiedBy>
  <cp:revision>688</cp:revision>
  <cp:lastPrinted>2016-07-01T15:55:09Z</cp:lastPrinted>
  <dcterms:created xsi:type="dcterms:W3CDTF">2015-04-13T07:09:46Z</dcterms:created>
  <dcterms:modified xsi:type="dcterms:W3CDTF">2017-10-02T17:17:05Z</dcterms:modified>
</cp:coreProperties>
</file>