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5" r:id="rId3"/>
    <p:sldId id="266" r:id="rId4"/>
    <p:sldId id="268" r:id="rId5"/>
    <p:sldId id="269" r:id="rId6"/>
    <p:sldId id="270" r:id="rId7"/>
    <p:sldId id="274" r:id="rId8"/>
    <p:sldId id="272" r:id="rId9"/>
    <p:sldId id="256" r:id="rId10"/>
    <p:sldId id="273" r:id="rId11"/>
    <p:sldId id="257" r:id="rId12"/>
    <p:sldId id="259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714-84D4-4A77-96C0-3CD5A2296E6D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Defensoría de los Habitantes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68C8-B5F2-4FF5-952D-8E19F688EC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668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12F1-42F9-440C-BE01-BAB8D2754DFC}" type="datetimeFigureOut">
              <a:rPr lang="es-ES" smtClean="0"/>
              <a:t>29/07/2020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Defensoría de los Habitantes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1C02-4A78-4C0F-8761-377998C97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757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ECA2-E417-4C49-A11D-37B34430C91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C15-1FBF-4694-BA88-4DFD5D9EFFB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1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832B-90BD-4EFC-A832-9F329468B87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9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A919-5824-46A6-9BF5-FBB63B02259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5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6F7C-C4F4-4BE2-9F19-1A49710D337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20FE-E0A7-4C9A-BE3B-5C3698AB735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5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53A3-D378-410C-8DD5-31A186EDDAC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3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2D30-A19D-4FFF-B174-93E733BA03A5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7E46-201F-4E82-A686-AF970827662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2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1F028-9A8C-4BBA-996D-E97EDF81072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21A0-D054-4CAC-A16F-8F1B7B72452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A8B0-0CAA-42F9-9586-2B3CFD065DF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0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C044-C47B-4061-A0A1-C02F83BAB64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2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44F0-E13D-45B2-BAB4-BA6455328053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9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1D5-6B98-436C-9977-9A9DD41C3957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9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78C1-BC29-4E85-BDE0-13DF5F69893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2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670B-4D29-4B90-A7AD-A3147C32347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9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D9A39F-0B23-4D1F-A46C-2B326F5A9F4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Defensoría de los Habitantes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3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4527" y="1058332"/>
            <a:ext cx="8825658" cy="2677648"/>
          </a:xfrm>
        </p:spPr>
        <p:txBody>
          <a:bodyPr/>
          <a:lstStyle/>
          <a:p>
            <a:pPr algn="ctr"/>
            <a:r>
              <a:rPr lang="es-ES" sz="4400" dirty="0" smtClean="0">
                <a:latin typeface="Arial Rounded MT Bold" panose="020F0704030504030204" pitchFamily="34" charset="0"/>
              </a:rPr>
              <a:t>Talleres y Cursos de Capacitación</a:t>
            </a:r>
            <a:endParaRPr lang="es-ES" sz="4400" dirty="0">
              <a:latin typeface="Arial Rounded MT Bold" panose="020F070403050403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987971" y="3735980"/>
            <a:ext cx="8825658" cy="86142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Defensoría de los Habitantes</a:t>
            </a:r>
          </a:p>
          <a:p>
            <a:pPr algn="ctr"/>
            <a:r>
              <a:rPr lang="es-E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Fuente: informe anual de labores 2019-2020</a:t>
            </a:r>
            <a:endParaRPr lang="es-E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34" y="4878546"/>
            <a:ext cx="3120644" cy="710464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12" y="660356"/>
            <a:ext cx="8313597" cy="5883882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43" y="1437703"/>
            <a:ext cx="9010650" cy="4695825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Ante la Defensoría está son las 5 Municipalidades más Denunciadas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0951"/>
          <a:stretch/>
        </p:blipFill>
        <p:spPr>
          <a:xfrm>
            <a:off x="5535659" y="2623127"/>
            <a:ext cx="5695229" cy="37880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336799"/>
            <a:ext cx="4867564" cy="3932104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99616" y="835444"/>
            <a:ext cx="8101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enturyGothic"/>
              </a:rPr>
              <a:t>Par el </a:t>
            </a:r>
            <a:r>
              <a:rPr lang="es-ES" sz="2400" b="1" dirty="0">
                <a:solidFill>
                  <a:schemeClr val="bg1"/>
                </a:solidFill>
                <a:latin typeface="CenturyGothic"/>
              </a:rPr>
              <a:t>inicio del curso </a:t>
            </a:r>
            <a:r>
              <a:rPr lang="es-ES" sz="2400" b="1" dirty="0" smtClean="0">
                <a:solidFill>
                  <a:schemeClr val="bg1"/>
                </a:solidFill>
                <a:latin typeface="CenturyGothic"/>
              </a:rPr>
              <a:t>lectivo 2020</a:t>
            </a:r>
            <a:r>
              <a:rPr lang="es-ES" sz="2400" b="1" dirty="0">
                <a:solidFill>
                  <a:schemeClr val="bg1"/>
                </a:solidFill>
                <a:latin typeface="CenturyGothic"/>
              </a:rPr>
              <a:t>, se realizó una inspección general </a:t>
            </a:r>
            <a:r>
              <a:rPr lang="es-ES" sz="2400" b="1" dirty="0" smtClean="0">
                <a:solidFill>
                  <a:schemeClr val="bg1"/>
                </a:solidFill>
                <a:latin typeface="CenturyGothic"/>
              </a:rPr>
              <a:t>de la </a:t>
            </a:r>
            <a:r>
              <a:rPr lang="es-ES" sz="2400" b="1" dirty="0">
                <a:solidFill>
                  <a:schemeClr val="bg1"/>
                </a:solidFill>
                <a:latin typeface="CenturyGothic"/>
              </a:rPr>
              <a:t>infraestructura en los siguientes </a:t>
            </a:r>
            <a:r>
              <a:rPr lang="es-ES" sz="2400" b="1" dirty="0" smtClean="0">
                <a:solidFill>
                  <a:schemeClr val="bg1"/>
                </a:solidFill>
                <a:latin typeface="CenturyGothic"/>
              </a:rPr>
              <a:t>centros educativos</a:t>
            </a:r>
            <a:r>
              <a:rPr lang="es-ES" sz="2400" b="1" dirty="0">
                <a:solidFill>
                  <a:schemeClr val="bg1"/>
                </a:solidFill>
                <a:latin typeface="CenturyGothic"/>
              </a:rPr>
              <a:t>: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90" y="2035773"/>
            <a:ext cx="4669685" cy="45024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58" y="2029388"/>
            <a:ext cx="5257800" cy="4362450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8" y="677227"/>
            <a:ext cx="5400675" cy="5810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985" y="615315"/>
            <a:ext cx="5724525" cy="5934075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9296" b="5786"/>
          <a:stretch/>
        </p:blipFill>
        <p:spPr>
          <a:xfrm>
            <a:off x="46182" y="1293092"/>
            <a:ext cx="11982450" cy="49599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89891" y="581891"/>
            <a:ext cx="920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 smtClean="0">
                <a:solidFill>
                  <a:schemeClr val="bg1"/>
                </a:solidFill>
              </a:rPr>
              <a:t>Instituto de Educación en Derechos Humanos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29" t="4971" r="2698" b="5250"/>
          <a:stretch/>
        </p:blipFill>
        <p:spPr>
          <a:xfrm>
            <a:off x="424873" y="1145308"/>
            <a:ext cx="11416145" cy="4913747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" y="674255"/>
            <a:ext cx="10723419" cy="5772727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00" y="729286"/>
            <a:ext cx="9704099" cy="5627906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" y="748146"/>
            <a:ext cx="10515600" cy="5989782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2" y="757382"/>
            <a:ext cx="10658475" cy="5779943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39" y="761265"/>
            <a:ext cx="9793815" cy="5935374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238" y="1610206"/>
            <a:ext cx="10058399" cy="2677648"/>
          </a:xfrm>
        </p:spPr>
        <p:txBody>
          <a:bodyPr/>
          <a:lstStyle/>
          <a:p>
            <a:pPr algn="ctr"/>
            <a:r>
              <a:rPr lang="es-ES" sz="4000" b="1" dirty="0" smtClean="0">
                <a:latin typeface="Arial Rounded MT Bold" panose="020F0704030504030204" pitchFamily="34" charset="0"/>
              </a:rPr>
              <a:t>Una Respuesta Oportuna:</a:t>
            </a:r>
            <a:br>
              <a:rPr lang="es-ES" sz="4000" b="1" dirty="0" smtClean="0">
                <a:latin typeface="Arial Rounded MT Bold" panose="020F0704030504030204" pitchFamily="34" charset="0"/>
              </a:rPr>
            </a:br>
            <a:r>
              <a:rPr lang="es-ES" sz="4000" b="1" dirty="0" smtClean="0">
                <a:latin typeface="Arial Rounded MT Bold" panose="020F0704030504030204" pitchFamily="34" charset="0"/>
              </a:rPr>
              <a:t>Desabastecimiento de Agua Potable</a:t>
            </a:r>
            <a:br>
              <a:rPr lang="es-ES" sz="4000" b="1" dirty="0" smtClean="0">
                <a:latin typeface="Arial Rounded MT Bold" panose="020F0704030504030204" pitchFamily="34" charset="0"/>
              </a:rPr>
            </a:br>
            <a:r>
              <a:rPr lang="es-ES" sz="4000" b="1" dirty="0" smtClean="0">
                <a:latin typeface="Arial Rounded MT Bold" panose="020F0704030504030204" pitchFamily="34" charset="0"/>
              </a:rPr>
              <a:t>Calidad de Vida</a:t>
            </a:r>
            <a:endParaRPr lang="es-E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7652" y="4255176"/>
            <a:ext cx="8052959" cy="86142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Marzo 2020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Defensoría de los Habitantes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74" y="4984614"/>
            <a:ext cx="3120644" cy="7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116</Words>
  <Application>Microsoft Office PowerPoint</Application>
  <PresentationFormat>Panorámica</PresentationFormat>
  <Paragraphs>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Century Gothic</vt:lpstr>
      <vt:lpstr>CenturyGothic</vt:lpstr>
      <vt:lpstr>Wingdings 3</vt:lpstr>
      <vt:lpstr>Sala de reuniones Ion</vt:lpstr>
      <vt:lpstr>Talleres y Cursos de Capacitación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Respuesta Oportuna: Desabastecimiento de Agua Potable Calidad de Vida</vt:lpstr>
      <vt:lpstr>Presentación de PowerPoint</vt:lpstr>
      <vt:lpstr>Presentación de PowerPoint</vt:lpstr>
      <vt:lpstr>Ante la Defensoría está son las 5 Municipalidades más Denunciadas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Respuesta Oportuna: Desabastecimiento de Agua Potable</dc:title>
  <dc:creator>Windows User</dc:creator>
  <cp:lastModifiedBy>Windows User</cp:lastModifiedBy>
  <cp:revision>26</cp:revision>
  <dcterms:created xsi:type="dcterms:W3CDTF">2020-07-21T06:36:11Z</dcterms:created>
  <dcterms:modified xsi:type="dcterms:W3CDTF">2020-07-29T16:57:02Z</dcterms:modified>
</cp:coreProperties>
</file>